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320" r:id="rId4"/>
    <p:sldId id="321" r:id="rId5"/>
    <p:sldId id="322" r:id="rId6"/>
    <p:sldId id="323" r:id="rId7"/>
    <p:sldId id="324" r:id="rId8"/>
    <p:sldId id="32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25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0:59:59.2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7 19501,'-5'-4'2106,"1"2"-1983,4 2-3400,0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0:59:59.5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62 179 14482,'4'8'4426,"0"-3"-3329,-4-5 2437,0 0-3416,-22-14-17,14 9-6,-17-11-33,20 12 10,1 0-21,1 0-6,1-1-17,2-2-23,1-5-10,3 1-12,15-17 17,-3 14-6,35-18 12,-22 20-34,40-7 33,-40 15 130,25 12 22,-29 31-169,-1-7-318,-3 32-68,-13-40-6413,13 25-2128,-12-33 8939,5 8 0,-11-19 0,0-3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0:59:54.5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1 877 20067,'-1'-38'1506,"1"7"-1316,0 30 68,1 1-100,0 2 32,0 3-22,1 4-39,-1 3-45,1 4-39,-1 3-1,-1 23-49,1-15-152,2 39-403,-1-33 117,1 8-1976,0-17 1057,-1-15-8469,1 5 9349,-2-10 1,1 2 0,-2-5 0</inkml:trace>
  <inkml:trace contextRef="#ctx0" brushRef="#br0" timeOffset="196">69 608 5739,'0'0'0</inkml:trace>
  <inkml:trace contextRef="#ctx0" brushRef="#br0" timeOffset="617">203 990 17412,'16'66'3287,"-3"-7"-3287,-9-92 12,1 17 10,0-3-33,1 0 22,7-12-5,-2 7 5,12-16-6,-7 18-16,4-5 28,-5 10-6,0 2 17,0 1 17,0 3-6,-1 2 62,3 3-34,-4 3 101,9 4-78,-9 4 89,20 14-145,-15-5-34,30 30-12,-30-23-83,16 21-39,-26-26-1260,-1 16 166,-5-17-8603,-11 20 9062,5-24 1,-5 7 0,7-16 0</inkml:trace>
  <inkml:trace contextRef="#ctx0" brushRef="#br0" timeOffset="966">765 181 19826,'5'59'306,"0"1"0,0-5 0,-1-8-104,1-10-62,1 1 11,-2 2 0,2 1-11,-2-1-28,0-1-39,0 0-23,-1-3-38,1-2 4,0-2-10,1-2-12,0-3-5,0-2-6,0-3-5,-1-3-17,0-3-555,-1 8 309,-2-14-802,1 5 287,-1-15-4723,5-9 2565,-3 2 2958,5-9 0,-5 10 0,-1 1 0</inkml:trace>
  <inkml:trace contextRef="#ctx0" brushRef="#br0" timeOffset="1234">585 675 20946,'78'-45'409,"-13"9"-387,-46 34-33,-2 1-51,-1 1-89,-1 1-135,-1 2-178,-1 2-231,0 2-5612,11 13 3994,-11-8 2313,12 14 0,-20-20 0,2 2 0</inkml:trace>
  <inkml:trace contextRef="#ctx0" brushRef="#br0" timeOffset="1950">990 698 19361,'53'6'182,"-1"1"0,36 4-42,-76-11 11,0-1-5,0-1 5,-3-1 17,1 0 39,-3-1 460,2-2-511,-5 1 158,1-8-224,-5 6 151,0-13-162,-2 10 167,-6-12-140,3 13 135,-14-6-213,10 11-11,-18 3-17,13 6 11,-23 16 6,18-6 11,-20 25-11,23-21 0,-6 12-6,13-15-6,3 0 1,1 0 11,3 0-6,1 0 6,3-1-12,2 0-21,16 8-1,-5-7-174,27 15 46,-22-19-376,24 11 375,-27-15-78,17 6 201,-22-10 12,9 4 33,-14-6 51,5 2-34,-9-3 107,9 0-112,-5-4 67,11-7-56,-10 2 117,8-15-106,-10 10 68,4-20-85,-6 16 45,1-26-62,-4 24 113,1-25-85,-2 27 168,0-17-156,0 22-51,3-9-11,0 13 11,11-8-16,-5 9 27,19-6-5,-14 8-17,25-2 6,-21 5-34,31 0 5,-26 2-178,33 4 83,-32-2-319,22 6 196,-30-5-1674,9 4 526,-19-2-5041,0 6 4027,-5-5 2403,0 6 0,-1-7 0,0-1 0</inkml:trace>
  <inkml:trace contextRef="#ctx0" brushRef="#br0" timeOffset="2383">1844 720 20380,'78'-2'616,"-12"-1"-431,-52 0-11,0-1-18,0-1-16,-1 0-39,-1 0-17,1-1-22,-2 1-12,0-1 90,2-1-72,-5 1 128,1-8-151,-7 6 11,-2-13-62,-4 11-72,-13-13-23,-13 12 96,4 1-7,-20 18 18,28 1 50,-20 21-11,24-15 156,-13 25-133,17-21 72,-3 31-124,9-27-49,2 26-23,6-29-679,10 15 63,-1-24-414,8 4-527,-6-12-510,3 0-453,3-3-382,3-3-2234,-1-1 5192,-2-1 0,-10 2 0,-5 1 0</inkml:trace>
  <inkml:trace contextRef="#ctx0" brushRef="#br0" timeOffset="2750">2451 630 19787,'-96'-18'784,"15"5"-583,59 21-16,2 1-34,3 0-39,4 0-33,2-1-40,4 0-6,3 3-10,2-3 106,17 9-79,-2-10 157,37 10 152,10-3-269,-9 1 151,20 15-180,-52-16 175,10 16-63,-25-18 342,-14 11-397,1-13 33,-28 10-156,14-11-135,-37 8 16,31-8-766,-35 5 273,40-9-7734,-12 0 493,29-7 7858,2 1 0,6-1 0,1 1 0</inkml:trace>
  <inkml:trace contextRef="#ctx0" brushRef="#br0" timeOffset="3070">2766 23 22649,'-13'50'123,"0"1"0,-8 36-39,19-57 40,2 2-1,0 2-22,0-1-12,0 3-38,0 0 5,4 17-12,12 31-44,-4-24-22,11 23 0,-14-56-191,7 23 50,-9-27-1764,6 16 908,-11-31-3630,3 2 4649,-5-12 0,0 2 0,0-2 0</inkml:trace>
  <inkml:trace contextRef="#ctx0" brushRef="#br0" timeOffset="3301">2496 540 24122,'45'-37'22,"-1"0"1,35-21-130,-45 54-134,-1 3-184,-3 0-270,0 2-375,-3 1-755,-2 2-5009,7 5 6834,-6-2 0,-5-1 0,-11-3 0</inkml:trace>
  <inkml:trace contextRef="#ctx0" brushRef="#br0" timeOffset="3667">2968 630 20504,'84'-2'960,"1"-1"1,14 0-866,-10-1 12,-74 1-1,-3 1 6,-4-1-17,-2 0-16,-3-1-23,-1-1-12,-1-1 18,-1-5-34,-1 0-6,-9-15-16,2 12-12,-13-14-5,10 17-162,-19-2 117,15 11-17,-21 16 84,21 0 51,-22 29-23,19-21 6,-8 13-6,13-13 0,3 0-28,1 0 12,3 1-18,3-2 1,3 1 5,7-2-73,26 8-100,-5-13-1956,57 4-38,-39-18 2156,51-11 0,-68 4 0,13-5 0</inkml:trace>
  <inkml:trace contextRef="#ctx0" brushRef="#br0" timeOffset="4184">3755 1 24867,'-18'73'212,"3"-7"-139,10-32 22,0 1-11,1 2 7,-1 0-7,1 2-23,0 0-16,-1 1-17,1 1-6,1 1 18,0 16-24,3 22-16,0-23-28,8 9 12,-2-53-7,4 1 1,-5-16 5,2-2-5,-2-6-1,-1-1 6,-2-3-16,-1 0 10,-1 0-16,-2 0-22,-3 0-427,-13-4 269,4 8-318,-24-3 408,18 11-39,-25 12 151,26-3 73,-16 22 17,24-15 325,-5 22-264,13-19 224,6 21-257,3-23 95,19 16-173,-10-20-18,28 7-72,-21-14-963,35-2 178,-27-6-8979,45-10 2170,-43 5 7453,16-5 1,-37 10 0,-5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0:00.4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86 3 21170,'-22'-3'313,"4"5"-156,15 17 22,1 2 23,-1 4 0,1 3 6,-1 2 4,0 3-27,0 3-34,0 2 73,-1 18-106,1 30-124,-1-24-16,0 30-45,3-65-84,-2 10-57,1-25-144,1-3-209,0-3-234,0-2-308,1-3-724,1 0-1097,3-4 2924,2-3 0,-2 2 0,1-1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0:01.3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1 406 21775,'45'-26'272,"1"0"0,34-17-211,-49 39-27,-1 1-12,1 0-5,-3 0-11,-1 1-18,-2-3-133,6-3 38,-9 0-364,15-12 275,-19 8-493,17-23 460,-22 16-230,17-32 492,-5 4 12,-3 6 118,6 0-107,-18 34 302,10 6-140,-12 9 521,3 30-526,-8-10 39,-5 21 1,-2 3-191,-1-1-694,-6 41 677,5-47-22,0-3-147,1 0 141,-1-4 5,1-2-16,-1-3 5,-1 16 0,2-21 12,-2 16 670,6-34-374,-1 2-56,2-11-151,4-5-89,-1 0-12,11-11-28,-5 5-67,19-19 45,-12 13-163,39-28 157,-29 26 6,26-14 17,-34 23-12,8 1 29,-16 6 49,3 11-27,-10-1 11,2 22-28,-2-14-11,7 21 5,-4-22-38,11 9 10,-8-17-134,17 1 112,-12-7-17,22-5 84,-19 2 141,23-6-91,-26 5 46,15-3-57,-19 4 96,13-8-113,-11 4 107,17-12-84,-16 9 163,15-15-147,-16 11 197,7-16-185,-14 14 51,-9-15-147,-5 20-38,-29-4 33,15 16 12,-27 11-1,23 0-5,-25 33 16,30-20 29,-17 44-34,31-39 22,1 27-10,12-32 32,30 19-27,-6-27-297,23-3 0,3-5-414,-4-8-1208,3-3 1,-2-2-2726,-13-4 4321,11-4 0,-32 5 1,-3 1-1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0:07.8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12 168 19983,'11'-69'1237,"-1"12"-884,-8 49 11,-1 0 1,2 2-12,-1-1-40,1 2-83,-2 1-96,0 1-83,-1 3-29,1 4 196,1 21-167,0-3 33,2 30-51,-3-21 74,-3 58-90,0-43-9,-2 9 0,-1-1-19,-1-13 17,-5 34-12,6-43-5,-6 39 28,8-41-56,-3 28-1,6-43-128,1 5 40,0-14-864,6 1 589,-3-5-1989,7 1 633,-6-3-6032,6 0 7791,-3 0 0,-2 0 0,-2 0 0</inkml:trace>
  <inkml:trace contextRef="#ctx0" brushRef="#br0" timeOffset="267">260 506 23041,'1'62'185,"-1"-9"-168,-5-35-1,0 0-27,-1-1-17,2-1-67,0-2-101,1-2-723,1 2-4872,4-1 3253,0-3 2538,6-3 0,-5-6 0,3-1 0</inkml:trace>
  <inkml:trace contextRef="#ctx0" brushRef="#br0" timeOffset="421">304 281 17423,'6'10'2504,"-2"-2"-2583,-4-8-9752,0 0 8761,22-8 1,-16 6 0,16-6-1</inkml:trace>
  <inkml:trace contextRef="#ctx0" brushRef="#br0" timeOffset="783">394 663 9985,'10'1'2308,"-3"1"-1900,-7-2 4403,0 0-4374,-7 47-162,8-37-91,-5 34 124,14-52-184,-3 0 117,5-14-213,-6 7 45,5-22-56,-6 18 28,7-23-34,-4 23-28,15-21 11,-10 24-27,21-15 2877,13 101-2855,-20-52-39,10 74-51,-36-69-117,0-1-158,1-1-184,1-3-263,1-2-409,0-4-476,1-1-550,0-3 2258,4 1 0,-5-6 0,2 1 0</inkml:trace>
  <inkml:trace contextRef="#ctx0" brushRef="#br0" timeOffset="1267">844 618 20979,'57'15'908,"-8"-3"-696,-31-12-37,3-2-30,-1-2-55,2-1-17,0-2-34,0 0 34,20-7 22,-4-41-101,-12 32-5,-17-27-22,-30 49 33,-1 0-12,-1 1 12,0 4 17,0 0-17,2 5 6,0 1 5,1 2 90,-15 18-51,14-10 113,-23 34-107,27-29 89,-11 31-100,21-33 106,4 21-106,10-28 39,30 13-112,-11-20-510,55 3 79,-39-13-1202,9-4 1,1-2-732,-6-3 2392,44-13 0,-65 16 0,9-3 0</inkml:trace>
  <inkml:trace contextRef="#ctx0" brushRef="#br0" timeOffset="1717">1541 483 19266,'-96'15'806,"16"0"-593,57 0-22,2-1-35,2 4-5,1 0-33,3 1 11,4 0-45,3 0-6,3-1 1,3-1-23,1-1 44,5-2 7,0-1 10,7-2-10,0-3 66,10 1-5,19-5-162,-11-4-45,28-16-6,-34 4-123,20-26 140,-27 18 39,7-27 0,-17 27 6,-1-10-17,-4 17 6,-1 1-6,0 3-6,0 1-22,0 3-5,0 3 5,0 1 184,-2 16-94,1-5 16,-2 23-55,2-13-23,1 27-17,1-20-246,8 32-6,-2-32-2156,20 27 644,-9-33 1781,28 18 0,-31-30 0,11 6 0</inkml:trace>
  <inkml:trace contextRef="#ctx0" brushRef="#br0" timeOffset="2083">1788 730 6109,'-3'0'2777,"1"0"7053,2 0-7981,0 51-1703,0-34-1,1 37 23,1-47-5,2-2-1,0 0-28,1-2-33,-1 0 78,5 0 34,1-12-179,-2 2 33,0-18-27,-7 8 128,-1-39-129,1 27 101,7-44 11,0 45 101,5-15 28,0 23 23,3 1-34,3 1-17,5 1 179,21-3-286,-7 7-89,55-3-268,-42 11-1530,44 7-1238,-55 4 2696,11 9 1,-34-8-1,-2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0:15.0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290 518 21691,'-47'-25'137,"1"0"0,-31-11-70,62 40-5,0 4 11,1 1 0,0 3 17,2 0 11,0 2-12,1 0-16,2 1-17,1 0-6,0 9 6,7 12-50,3-11 5,21 5-5,-5-25-6,32-14-17,-24-1 28,38-36 0,-38 24 17,22-29 0,-31 30 331,7-16-180,-15 23 90,1-5-280,-8 16 55,-1 4 24,-2 3 200,-2 17-184,1-6 40,3 30-147,2-26-22,10 20-61,-2-25-1193,14 13 206,-10-13-7258,12 14 8351,-15-16 0,0 1 0,-8-9 0</inkml:trace>
  <inkml:trace contextRef="#ctx0" brushRef="#br0" timeOffset="350">514 1 24234,'-31'87'375,"7"-9"-285,23-49 10,1 3 1,-1-2-6,1-1 12,0 0-40,0-1 28,3 11-16,7 15-91,-2-17-10,7 11 0,-8-36-113,9 6 23,-7-12-28,4 0-117,-5-4-35,-1-2-66,0 0-101,0-1-118,0 0-218,0-2-393,0-1-638,-1-1-6643,2-4 8469,-3 1 0,0 2 0,-3 2 0</inkml:trace>
  <inkml:trace contextRef="#ctx0" brushRef="#br0" timeOffset="550">379 360 24542,'62'-50'212,"-1"-1"1,-3 5 0,-4 9-218,7 21-1658,0 3 947,-3 7-1289,-4 2-4869,-8 7-2441,-11 1 9315,-10 3 0,-13-2 0,-6-3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0:11.2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1 305 22744,'3'-46'476,"0"9"-476,-3 36-22,0 1 55,0 3-16,0 1 28,0 4 5,0 4-22,2 2-5,-1 3-1,3 12-11,3 29-11,0-16-22,7 28 11,-5-42-90,17 28 79,-13-34-46,14 14 68,-18-30 34,3-1-23,-8-4 107,4-6-85,-2 1 79,9-11-72,-7 4-7,5-7-16,-4 4 5,-2-2-10,1-2 4,-1 0 29,1-11-28,-1 7 22,4-24-22,-6 24-28,5-18-6,-5 24-476,5-11 40,-3 14-3519,13-5 2045,-10 13 1927,21 2 0,-23 3 0,9 2 0</inkml:trace>
  <inkml:trace contextRef="#ctx0" brushRef="#br0" timeOffset="433">405 508 21909,'44'-28'213,"0"0"0,29-19-89,-58 35-18,-2 0-5,0 0-28,-1 1-17,0 0-17,-1 1 73,6-12-95,-8 9 95,4-16-68,-11 18 18,-7-8-79,-3 14-44,-25 5 61,12 7-6,-17 9 12,16 0-12,0 2-11,1 0 23,3 1-12,2 0 17,3 0 6,2 2 39,-1 17-17,7-14 124,4 27-118,7-30 61,13 13-72,-4-21 61,38 4-78,-25-12-236,43-2-122,-43-5-2645,27-6 717,-35 2 2269,14-3 0,-27 6 0,2-1 0</inkml:trace>
  <inkml:trace contextRef="#ctx0" brushRef="#br0" timeOffset="767">788 81 21892,'11'0'606,"-2"6"-477,-10 24-6,-2 1 22,0 1 1,1-1 0,0 2 195,0 39-296,2-31 33,0 52-66,2-62-35,5 31-5,-1-42-291,7 15 67,-6-25-101,2 2-134,-3-8-214,0 0-385,0-1-718,1 1-766,-1-1-864,1 1-3433,-2 0 6867,0-1 0,-3-1 0,0-1 0</inkml:trace>
  <inkml:trace contextRef="#ctx0" brushRef="#br0" timeOffset="1183">1080 508 19109,'-26'23'471,"4"-1"-247,14-6 16,1 1-21,2 1-23,1-1-79,2 1-38,0 0-23,2-1-17,0-2 73,8 5-51,-1-7 236,21 1 28,12-17-275,-6-1 74,17-23-80,-32 11 203,13-27-140,-23 24 162,2-31-196,-13 28-12,-3-12 23,-2 15 23,-1 3 10,-2 1 23,0 2-11,-2 2-17,-1 4-34,-1 1 46,-13 3-119,10 3-55,-19 12-23,24-2-823,-9 21 223,15-15-3701,1 24 1876,6-22 2498,6 19 0,-4-26 0,3 4 0</inkml:trace>
  <inkml:trace contextRef="#ctx0" brushRef="#br0" timeOffset="1533">1687 440 22291,'-87'-6'509,"13"5"-330,52 15-27,0 1-18,2 2-11,1 1 0,1-1 12,3 1 44,-2 8 34,6 19-168,6-13 111,19 22-105,0-37-1,10 8-27,-7-17 10,2-1-27,2-3-34,2 1-45,-1-4-106,2 1-124,-1-2-2357,20-3 313,-16 2 2347,22-3 0,-36 3 0,5 1 0</inkml:trace>
  <inkml:trace contextRef="#ctx0" brushRef="#br0" timeOffset="1766">1822 508 14426,'8'11'3926,"-2"-3"-3029,-6-8 2077,0 0-2862,30 6-61,-23 4-18,21 7-10,-31 2-18,-1-1-240,-2 12-191,3-12-3887,-1 14 1597,3-22 2716,7 3 0,-4-11 0,4-1 0</inkml:trace>
  <inkml:trace contextRef="#ctx0" brushRef="#br0" timeOffset="1948">1979 171 5739,'-45'0'0,"9"0"0</inkml:trace>
  <inkml:trace contextRef="#ctx0" brushRef="#br0" timeOffset="2272">2181 36 14365,'8'1'3338,"-1"0"-2397,-7-1 3198,0 0-3842,19-28-39,-15 31-45,14-15-34,-20 38-28,-3 4-45,0 3 68,-2 15-118,1-11 78,-3 44-111,4-37 22,-1 54-45,4-21-6,2-9 28,4-2-27,-1-52-12,5 3 11,-4-15-1220,8-11 1226,-4-8 0,0 3 0,-2 0 0</inkml:trace>
  <inkml:trace contextRef="#ctx0" brushRef="#br0" timeOffset="2500">2069 395 24402,'56'-29'-6,"-5"6"-11,-26 24-11,2 0 23,3 0-18,1-1-38,0 1-40,-2 0-1069,17 5-8661,2 9 2410,-6-3 7298,-11 4 0,-25-12 1,-4-2-1</inkml:trace>
  <inkml:trace contextRef="#ctx0" brushRef="#br0" timeOffset="2933">2631 395 22638,'43'9'599,"-7"1"-453,-31 4-18,1 2-38,2 1-12,0 0-27,1-1-18,1 1 68,12 6-62,-7-10 85,31 1-102,-25-16 23,31-16-34,-34 3 11,14-18-16,-20 16 16,4-8 29,-7 10 22,-3 1 16,-1 4-10,-2 1-7,-2 4 18,0 1-45,-1 2 151,-4 10-28,-2 2 488,-28 53-556,15-28-13,-8 17 0,0 0-48,7-9 12,-18 39-35,22-44-38,-13 39-12,17-45-526,-6 26 84,15-45-1411,0 8-248,3-14 2135,0 6 0,1-9 0,-1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0:21.6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253 56 23450,'17'-31'117,"-3"7"-49,-19 25 21,2 1 1,-3 2-17,0 1-1,-1 1-10,-1 1 11,0 1 184,-21 18-212,12-10 84,-32 31-84,29-28 50,-23 25-84,26-27 28,-14 21-27,20-23-12,-5 18 0,12-19 5,1 14-10,5-18-12,12 11 11,-2-15-22,24 6 11,-16-9-16,22 3 33,-25-5-34,10 2 12,-20-1-1,2 3 35,-8-1 10,-1 7-33,-2-3-118,-3 9 39,2-9-201,-1 8 235,3-10 17,0 6 39,-1-6 22,-9 7-16,2-6 0,-10 3-6,12-6 0,-2 3-6,7-5 12,-2 9-6,1-5 0,-6 15 11,5-10-22,-7 17-6,8-14-17,-1 14 40,6-15 5,1 17 23,-1-15 296,-1 19-190,-3-18 106,-7 20-201,4-21 90,-2 13-96,11-18 84,23 4-123,-6-9-694,38 12 50,-37-8-3277,14 16-4319,-32-13 8240,-2 3 0,-2-10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0:19.0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315 1 22004,'8'74'567,"-2"-7"-444,-4-40-28,-1 4-28,-1 0-16,-2 3-7,-1 0-10,-3 1 0,-1 0-1,1-1-33,-1 1-11,1-1-6,2-1-28,0-1 6,3-4-6,0-1-33,1-2-605,0 11 256,1-16-2053,7 6 603,0-21 1877,12-3 0,-13-2 0,5-2 0</inkml:trace>
  <inkml:trace contextRef="#ctx0" brushRef="#br0" timeOffset="317">0 293 18632,'89'-13'1384,"-9"1"-1053,-43 3-51,2-1-51,1-1-78,-2 0-72,-1 0-51,-3 1-23,-4 0-100,26-12 0,-27 9-588,21-10-308,-36 14 991,4-2 0,-13 7 0,2 1 0</inkml:trace>
  <inkml:trace contextRef="#ctx0" brushRef="#br0" timeOffset="768">607 46 21903,'23'16'875,"-4"2"-696,-19 4-5,0 5-6,-1 1-23,0 4-5,0 0-28,0 3-17,0 1-22,1 2 6,0-2 77,7 30-128,-4-26 40,11 48-40,-10-59 341,3 17-206,-6-40 16,2-12-179,0-5-11,3-12-6,1 3-28,2-3-11,2-1 0,1-1-112,11-11 106,-4 12-83,17-14 117,-19 25 22,9-3 6,-17 14 107,1 19-68,-7-5 34,-2 34-62,-2-23-50,-2 25-12,2-25-1136,7 28 257,-1-28-6850,10 26-532,-7-35 8312,2 6 0,-7-15 0,-2-3 0</inkml:trace>
  <inkml:trace contextRef="#ctx0" brushRef="#br0" timeOffset="1217">1282 405 22739,'-96'-16'537,"15"6"-318,58 25-12,1 1-6,2 1-55,2-1-28,3 2-29,1 0 96,3 20-135,6-17 174,16 21-140,1-32 73,30 1-123,-19-13-6,14-3-11,-15-4-29,0-1-4,0-2 16,1-1-23,0-2-5,0 0 6,-3-1-23,6-10 62,-13 10 28,3-7-62,-14 17-28,0 1 39,-3 4 163,-8 15-140,5-5-6,-5 25 0,7-18-61,4 18-28,1-18-2286,11 24 275,-6-23 2089,11 20 0,-15-30 0,3 4 0</inkml:trace>
  <inkml:trace contextRef="#ctx0" brushRef="#br0" timeOffset="1634">1439 585 15350,'6'3'2022,"0"-1"-1579,-6-2 2962,0 0-3052,-9 21 95,6-16 23,-6 16-73,9-21-118,0 0-135,1-2-9976,2-1 8163,12-15 3653,-5 6 0,19-21 31,-15 17 7814,17-27-4695,-17 22-5135,18-33-945,-18 30-641,17-25-271,-18 32-4,6-6-42,-11 17 2003,0 2-4,-1 2-29,1 1 22,0 1-16,-1 0-11,2 1 207,6 10-123,-5 0 235,10 26-303,-12-15 129,8 36-168,-10-30-11,12 37-33,-10-38-494,11 26-50,-11-34-5859,6 14-2777,-10-23 9185,0 3 0,-4-10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0:16.9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189 153 17462,'51'-74'1137,"-10"14"-627,-36 53 50,-2 2-11,-1 1-107,-1 2-134,0 1-39,-1 1-202,-3 2-28,-3 2 1,-4 4 4,-3 2-21,-1 4 33,-25 25-39,17-17 5,-31 33-16,32-36-12,-21 27-5,25-27 0,-14 21-1,22-25 12,-2 11 28,9-17 6,4 3 0,1-8 5,4 0-6,2-3-5,2 1-11,3-2-6,1 0 1,3 0-1,18-1-6,-13-1-16,22 1 6,-31-1-1,5 3 17,-16 1 12,-2 4-18,-2 0-10,-13 15 21,4-11 18,-18 18-17,12-14 16,-24 18-16,20-16-56,-15 16 5,26-22 40,-1 6 5,9-13 62,10 5-56,-3-5-28,27 5-12,-18-5-16,15 10 45,-24-3 94,-10 23-32,-5-12 470,-22 43-387,17-37 135,-7 26-163,18-35 280,19 8-330,-5-18-224,34 2-196,-22-12-1967,22-2-677,-27 2 2991,5-1 0,-16 3 0,-2 0 0</inkml:trace>
  <inkml:trace contextRef="#ctx0" brushRef="#br0" timeOffset="467">549 131 24435,'-58'61'325,"15"-7"-224,47-32-17,3 1-17,2 1-11,1-2-5,-1 2 77,5 29-105,-7-17 27,2 52-27,-7-47 33,2 56-39,-2-63-6,4 28-5,-3-48-91,4 2 35,-5-11-510,3-8 145,-4-4-1136,1-10 201,-1 6 1350,0-11 0,0 15 0,-1-4 0</inkml:trace>
  <inkml:trace contextRef="#ctx0" brushRef="#br0" timeOffset="799">481 625 23685,'77'-49'510,"-11"8"-365,-46 39-16,-2 1-17,1 0-50,-3 1-6,-3 3-17,-1 1-11,-3 5 17,-2 0 61,-1 8 73,-3 19-151,-4-9 95,-20 28-100,5-33 22,-22 17-23,18-22 51,-34 16-73,30-21-79,-37 5 7,39-15-533,-17-5-22,27 1-370,-1-2-701,12 2-1091,7-2-2834,4 1-1558,5-1 7181,2 0 0,-9 2 0,-1 1 0</inkml:trace>
  <inkml:trace contextRef="#ctx0" brushRef="#br0" timeOffset="1600">886 108 22173,'13'-14'745,"0"3"-544,-5 10-38,2 1-29,2 0-44,1 0-23,2 0-17,2 2-27,0 1 10,1 2-38,12 8-23,-4 5 22,-1 0-22,-14 13 28,-14-17 11,-22 23-5,6-19-12,-28 23-16,26-23-51,-19 20 45,28-24-179,-7 15 123,16-19-95,6 7 140,3-12-253,22 1 141,-10-6-359,28 0 308,-26 0-425,15 7 448,-24-3-219,2 11 342,-10-8 79,-5 9-1,-1-9 112,-9 8-89,6-8 84,-3 9-39,6-9 201,11 9-185,-2-9 236,17 11-281,-11-9 29,19 18-62,-17-12 129,14 31-22,-18-22 447,5 40-374,-14-34 256,-19 43-380,2-41 90,-40 28-140,27-38-230,-35 6-297,40-23 493,-10-13 0,28 5 0,1-8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0:23.3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1231 787 23360,'0'0'0</inkml:trace>
  <inkml:trace contextRef="#ctx0" brushRef="#br0" timeOffset="-1017">264 427 23467,'-15'-20'263,"-3"6"-224,-1 17-28,-3 3 28,-1 1-5,-2 0 16,0 1-5,1 0 90,-6 6 72,0 12-146,9-8 68,10 10-67,18-19-34,7-1 95,57 0-112,-35-5 12,43 3 33,-39-3-6,-10 1 96,35 14-135,-38-8-45,23 20 23,-40-16 229,-2 18-78,-13-18 96,-16 13-146,1-13 89,-46 18-162,31-17-73,-53 16-23,55-23-178,-22 3-29,37-9-4867,4-10 1400,13 2 3753,7-8 0,-2 9 0,1 1 0</inkml:trace>
  <inkml:trace contextRef="#ctx0" brushRef="#br0" timeOffset="-201">601 0 20246,'-6'27'879,"4"-4"-711,13-20 0,3 1 0,0 0-6,1-1 6,-1 0-33,0 1 118,7 2 88,5 7-302,-7-4 68,0 7-40,-16-9 185,-7 17-218,-1-12 22,-13 21-40,6-19 18,-18 18-40,15-16 1,-16 17 5,19-19-34,-5 13 23,14-17-6,6 9 0,3-11-100,17 6 44,-8-6-157,20 6 169,-20-6-51,7 10 117,-17-10 12,-7 13-17,-1-13 28,-9 13-33,8-14-12,-3 11 17,5-12-51,8 10 46,-1-11 22,16 7-6,-10-8 134,16 9-77,-15-6 49,21 16-100,-17-9 140,23 22-84,-22-16 179,10 30-118,-21-27 471,-5 29-432,-8-31 141,-24 19-275,9-27-341,-28 10-113,30-19-4491,-14 2 262,26-6 4644,-3 0 0,9 0 0,1 0 0</inkml:trace>
  <inkml:trace contextRef="#ctx0" brushRef="#br0" timeOffset="1466">1096 810 20940,'11'-16'303,"-1"3"-242,-4 10-27,-2 1-12,-2 1-16,0 1 5,-2 0 39,0 2 12,-1 1 5,-1 1-28,-1 3-16,-2-1-12,-1 2 23,0 4 5,4-2 11,2-1 57,9-4-46,0-5 382,17-7-135,-14 3 667,9-10-785,-17 7 79,-6-4-168,-3 7 240,-25-4-307,15 6-140,-16-3-113,25 5-979,0 3-237,10 0 1435,7 7 0,-5-6 0,4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0:37.1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668 1 13693,'-17'0'1719,"3"1"-1181,10-1-34,-1 0-56,0 0-11,0 0-40,1 0-27,-1 0-23,1 0 0,0 0 13,1 0 20,0 0-16,-1 0 1003,-7 1-1115,4 1 359,-14 5-460,10-2-28,-6 3 73,4-1-106,2-2 145,-10 8-162,9-7 89,-11 9-117,12-9 56,-17 14-79,15-11 17,-15 11-27,17-11 105,-17 12-61,15-9 174,-22 18-185,21-17-6,-9 8-17,15-13 12,2 0 50,-7 7-51,6-5 141,-12 16-135,11-15 40,-7 11-40,9-13 84,-9 15-61,7-11 190,-18 26-202,15-22 34,-11 16-56,14-21 28,-6 11-45,8-11 6,-5 22-6,7-18 12,0 20-1,2-21 68,1 17-68,0-16 79,0 25-79,-1-24 17,-2 18-10,3-20 27,-4 12-45,3-12 34,-3 18-34,4-21 0,-1 12 1,2-16-7,-1 3-10,1-1 10,0-2 18,0 17-23,0-13 39,0 20-28,1-21 0,1 7 0,-2-10 1,2 0-18,1 13 12,0-9 66,4 20-60,-3-19 49,3 11-50,-4-13 17,5 17-16,-3-14 27,7 25-28,-6-22 34,5 16-28,-6-17 67,5 17-73,-6-18 11,4 15-16,-7-21-6,4 7 5,-4-10 68,3 11-50,-2-8 16,1 19-28,-2-14 11,2 19-16,0-16 16,4 28-22,-4-23 62,5 28-40,-6-32-16,3 10 11,-4-15 0,0 0-1,0-2 24,1 7-24,-1-6-10,4 16-6,-2-16 17,4 16-6,-2-13 56,8 24-39,-6-19 34,10 36-51,-8-32 0,9 30-11,-8-28 17,20 40-17,-16-36 11,21 37-5,-23-43 5,18 26-5,-18-27 16,15 32-11,-16-28 6,13 35-11,-14-34-1,5 14 18,-4-11-12,-2-7 11,11 30-16,-8-25 22,13 35-28,-12-37 0,13 29 0,-14-35 28,12 22-23,-15-26-21,13 19 16,-13-21 16,12 21-16,-11-21-11,14 24 17,-11-20-17,15 25 22,-14-26 28,14 20-39,-15-22 6,19 20-1,-16-20-10,18 19 5,-18-21 0,21 22 16,-19-19 1,11 11 84,-5-4-67,-6-5 44,20 21-61,-19-21 0,9 13 11,-6-9-12,-6-5 24,17 17-35,-16-17 12,19 17-17,-20-21 6,9 8 10,-4-4-21,-4-5-40,17 14 51,-16-15-1,23 17 6,-23-17 23,26 14-23,-23-14 6,27 9-17,-26-13-6,27 3 12,-29-8 33,26 0-28,-27-3 6,22-2-22,-25 2 16,10-2-34,-8 1 23,-4 0-16,14-1 4,-13 0 1,20-3 11,-18 1 45,23-6-39,-21 4-18,25-8 12,-25 8-11,24-9 11,-26 10 6,9-3 11,-8 3-12,-6 1 1,4 0-1,-2 1-10,-4 0-6,10-2 11,-10 2-12,16-4 12,-15 4 0,17-8 0,-17 5 34,19-10-28,-16 7 5,20-18-11,-19 13 11,20-19-11,-21 19 17,18-18-12,-19 19 12,13-15-17,-16 17-5,8-10 5,-11 13 0,6-10 0,-7 10 28,6-12-23,-7 10 6,7-14-5,-6 12 0,2-6-12,-3 4 6,0 4 17,2-14-6,-2 13 11,5-19-16,-6 16 0,3-9-6,-2 2 0,-2 5 11,4-23-6,-4 19 23,3-26-16,-4 25 27,1-27-34,-2 26 23,-1-23-16,0 26 16,0-18-23,0 22 23,-2-19-22,1 19 50,-7-21-39,4 17 5,-10-28-22,8 23-6,-11-34 6,9 32 0,-6-31 6,9 34-6,-2-12 17,3 11-12,0 5 7,-2-19-7,2 19-10,-3-23 5,3 24 0,-3-21 0,3 21 16,-3-20-10,2 20 5,-2-22-5,4 22-6,-4-21 0,4 23 11,-6-20-11,5 21 22,-7-18-22,5 18 17,-3-8-17,2 5-5,-1 3-18,-8-19 23,7 15-11,-15-29 17,12 24-6,-7-14 28,3 5-28,3 9 16,-14-27-10,13 25 5,-20-35-11,19 34 6,-21-38-1,20 35 12,-19-36-11,21 38 5,-16-33-11,17 35-6,-6-14-5,3 6 17,4 8 5,-13-31 0,13 30 28,-14-27-33,15 33 22,-12-21-39,12 24 5,-15-22 6,15 23-5,-19-25 16,16 21 6,-25-31-1,20 27 46,-28-29-62,25 31 0,-27-28 0,27 29-6,-29-27 23,29 28 34,-30-22-29,29 25 28,-28-17-38,29 20 27,-28-16-34,28 17-5,-29-17 6,29 18 61,-27-14-61,28 17 5,-24-11-5,25 12 10,-19-10-21,23 11-51,-15-8 61,18 9 1,-12-8 0,15 8 5,-14-10-11,13 9-6,-15-11 12,15 10 27,-18-9-27,16 10 1,-22-10-7,19 11 0,-23-10 0,23 11 0,-19-9 0,21 10 0,-20-8 0,19 7 0,-9-4 0,13 6 0,0-1 0,-13-2 0,8 4 0,-29-3 0,27 5 0,-18 1 0,24 0 0,-12 2 0,11-1 0,-23 4 0,19-2-24,-20 8-133,20-3-733,-16 19 380,18-8-6188,-10 49-2763,19-38 9261,-1 24 0,7-43 0,0-5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0:48.9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4165 64 14846,'-17'4'1832,"1"0"-1367,6-1-62,0 0-67,-2 0-45,0 0-33,0 2-23,0 0-21,-2 1-2,1 0-10,-1 1-12,0 1 326,-24 11-416,17-9 119,-30 14-146,33-15 162,-19 7-129,21-9 308,-20 7-268,20-7 263,-22 7-297,21-7 84,-24 9-163,23-7 23,-27 13-38,24-9 55,-29 17-45,26-15 78,-27 17-78,29-18 0,-22 16-22,26-18 22,-16 13-23,22-16 18,-12 11-12,15-12 135,-12 8-57,11-9 225,-13 6-213,13-9 89,-20 8-168,15-6 51,-26 15-62,20-9 6,-31 20-6,28-17 29,-31 16-29,30-18 22,-28 14-16,31-16 45,-27 12-57,27-12 1,-28 14 5,26-13 17,-32 21-17,30-17 23,-38 24-12,34-22 62,-39 24-56,37-23 45,-36 26-50,40-27 27,-33 24-33,36-25 11,-30 20-11,32-20 11,-31 22-23,30-21 51,-32 27-50,31-24 33,-33 29-5,32-27 78,-32 24-79,32-28 79,-36 24-78,33-24 61,-37 26-73,37-27 23,-33 23-28,37-25 5,-30 21-10,33-22 49,-24 22-33,28-21 67,-22 22-55,23-23 111,-21 22-95,21-22-11,-10 10 33,6-6-39,3-4 51,-17 15-73,17-14 50,-25 21-44,24-20 27,-30 23-27,26-22 16,-33 25-28,30-23 6,-35 27-12,34-25 35,-37 29-9871,35-29 8173,-15 13 4646,10-10 71,8-7-7,-6 3-44,1-1-58,8-5 9,-20 14-2917,23-14 6,-19 16-87,26-18-146,-11 14-206,15-17-1,-6 14-186,8-14 56,-11 16-94,9-13 12,-15 18 205,11-16 124,-17 21 245,15-19 38,-18 22 257,19-21-154,-17 23 14,19-23 3873,-16 23-3998,17-23 0,-12 18 0,14-22 0,-8 10-1777,11-16-732,-5 8-7,7-10 2544,-6 11-28,4-8 0,-11 16 5,8-12-5,-16 21 6,13-18 16,-16 24 1,16-22-1,-13 19-33,16-22 0,-8 16 11,12-18 22,-3 14-22,6-18 28,1 10-17,1-13-9842,4 8 3705,-1-8 6673,7 8-504,-5-7 118,10 12-118,-8-11-36,7 7 178,-9-10-1214,6 3 942,-4-5 287,12 5 793,-10-5 57,12 2 182,-11-3 196,13 2-187,-11-2-113,19 5-362,-19-3-315,12 3-311,-15-3-222,12 2 11,-9-3-55,21 1 239,-18-3 153,17-1 125,-18-1 373,18-3 49,-13 1 189,35-5-140,-30 4-99,26-3-238,-29 3-109,20-3-52,-21 4-217,34-7-2,-32 5-81,25-6 92,-28 5 118,21-5-11,-18 4 21,38-11-51,-34 10 10,29-7-84,-34 11-141,24-6-56,-23 6-146,33-7 13,-33 5 44,22-2-65,-27 4 126,22-6 18,-18 4 119,37-13 143,-33 10 79,36-14 36,-39 14-59,20-7 68,-24 10-235,16-6 109,-18 7-99,9-4-47,-13 4-80,0 1 7,0-1 28,1 0-70,1-1 266,1 0-140,0-1 176,2-2 17,17-9 6,-11 5-15,36-17-75,-33 17 51,27-13 2981,-29 15-3218,33-17 0,-31 16 0,32-15 0,-38 19-130,15-7-2607,-20 9 101,26-11 2647,-19 9 51,34-17-51,-32 15-5,20-12-46,-23 13 46,24-13-12,-24 13 6,23-11 6,-29 13 22,13-7 17,-13 7-79,29-18 34,-20 11-11,40-23 5,-37 21 1,27-16 33,-27 16 5,40-26-21,-35 23 10,43-29-16,-47 29-12,15-9 0,-21 13-22,0 0 101,22-23-50,-18 16-1,34-33-22,-37 34 0,31-30 0,-30 30-34,29-26 34,-29 27 34,30-25-23,-30 26 17,28-23-22,-30 24 5,22-17-5,-27 20-1,19-15 1,-22 16-6,8-6 39,-6 5-28,-4 3 17,15-16-28,-12 13-9831,26-24 5745,-19 20 6974,30-27 11,-28 26 50,29-28-95,-30 27-75,26-28-47,-29 28-2822,22-25-97,-25 26-155,18-22-52,-21 24-79,15-21 27,-17 22 38,13-23-68,-14 23 49,16-25 106,-13 23 158,20-23 145,-19 24 84,21-23 84,-20 23 64,22-24 108,-21 22 27,20-23 4211,-21 24-4560,20-26 0,-20 24 0,8-11 0,-8 5 0,-5 8-2489,9-19-88,-10 20 2577,9-20-6,-12 23 1,4-7-1,-2 7 12,-2 2 5,9-15-6,-7 12 1,5-11 16,-2 5-22,-4 5-22,5-19 22,-7 18 17,2-22-12,-6 24 23,0-19-28,-3 19 34,0-16-34,-1 18-11,-1-13 11,1 15 5,-2-12 1,1 13 44,0-15-38,1 15-18,-2-16 12,1 17-1,-4-10 1,3 13-6,-6-8 0,4 8 28,-8-11-28,7 8 11,-11-11-11,10 11 6,-14-8-1,13 11 12,-11-6-11,13 8 22,-7-6-17,9 5-11,-9-6 0,7 7-28,-8-2 28,9 4 0,-8 0 0,7 2 0,-11-1-6,7 2 12,-19-1-12,16 1-39,-24 3 40,22-2 38,-17 4-21,22-3 4,-8 1-10,13-2 11,-6-1-17,7 0-45,-11-1 39,8 1 6,-15 4 0,11-1 28,-19 8-33,17-6-29,-16 3 34,19-6 6,-12 1-12,14-3-27,-7-2-91,12 1-872,-2-1 402,5 6-5444,9 21 6038,1-2 0,2 4 0,-5-14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1:44.3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1 630 21534,'11'5'1602,"-2"-1"-1395,-9-4 1793,0 0-1984,-1 72-560,-1-46 521,1 55 87,-2-64-210,2-3-134,0-2-151,1-2-202,0-3-229,1-3 49,1-3-1416,2 0-1541,2-4 3770,2-3 0,-4 2 0,1-1 0</inkml:trace>
  <inkml:trace contextRef="#ctx0" brushRef="#br0" timeOffset="107">45 427 16801,'0'0'0</inkml:trace>
  <inkml:trace contextRef="#ctx0" brushRef="#br0" timeOffset="916">158 810 23747,'49'-7'890,"-6"0"-694,-26 1-62,0 0-61,-1-1-11,1 0-40,-1 1-5,0-2 5,-1 2 1,0-2-1,-1 2 17,0-1 1,-1 1-7,-1-1 197,-23-16-274,4 18-7,-19-9-45,2 26 63,6-1-6,-6 4-1,8-2 29,2 0 0,0 0 0,-1 8 5,4-6-11,0 5 12,5-6 10,3 0-10,1 0 10,1 5 1,4-5-12,1 4-66,14 1 16,-4-8-28,9 6-62,-8-10-39,1-2-50,1 1-28,-1-3 11,0-1 11,-1-1 17,-1 0 11,-1-1 23,-2 0 11,-2 0 55,-1 0 24,0 0 88,-3 0 102,0 0-34,-4 0 90,0 0-34,-1 0 33,0 2 6,0 1-22,0 1-28,0 0-17,0 0 6,0 0 66,0 1-66,0-2 16,0-1 247,0-1 487,0-1-784,1-2-28,0-2-5,1-4-23,-1-1 0,1-1 11,3-2-6,0-4-10,7-8 5,-1 3 12,5-9-1,-2 8 17,0 0-28,2 0 0,0 1-11,1 2 11,0 2 5,-1 3 18,6-1-18,-7 6-10,3 0 5,-2 6-6,-4 1 12,4 3 10,-1 6 24,-3 0-40,4 7 16,0 10-10,-6-7-6,4 11-34,-6-1 23,-3-7-6,1 6 1,-2-7-1,-1-1-45,1-1-50,-1 1-370,0 4 101,-1-4-123,-1 1-1237,-1-2-153,0-7-1360,-1 2 3254,1-6 0,-1-3 0,0-1 0</inkml:trace>
  <inkml:trace contextRef="#ctx0" brushRef="#br0" timeOffset="1302">1079 0 25119,'-3'35'218,"-1"-1"-122,4-5-7,0 2-10,2 1 5,-1 3-28,1 2-11,0 2 11,1 3-12,-2 1 1,4 21-45,-3-16 0,4 47 6,-3-49-17,0 25-45,-1-25 28,-1-13 16,-1 7-27,2-17-6,-1-4-27,-1-1-35,2-4-246,-2 1 123,0-6-16,0 1-303,0-4 247,0-2-96,0-1-168,-2-2-370,1-1-598,-2-1-1239,0-1-7058,-1-4 9303,0 1 1,1-1 0,1 4-1</inkml:trace>
  <inkml:trace contextRef="#ctx0" brushRef="#br0" timeOffset="1632">855 405 25517,'70'-55'341,"-7"9"-240,-31 39-17,1 0-17,0 0-27,2-1-18,0 1-11,2 0-28,0 1-27,1 1-57,-2 0-134,0 1-242,-3 1-357,-2 1-566,-5 2-1267,-4 1-1623,-5 2 4290,-4 4 0,-7-4 0,-2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1:42.2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325 361 23511,'4'-74'146,"0"15"-107,-4 59 23,-1 0 33,1 3 17,-1 1 6,0 3-6,0 3-12,-1 2 1,0 4-6,-1 3 17,2 2-11,-2 3 17,2 1-6,0 2 0,-1 0-17,1 1 0,-2-2-22,2 1-23,-1-2-15,0 1-13,1-2 6,-1-1-17,0-1 23,0-2-6,0-2 33,0 4-44,1-7 11,-1 1 51,0-8-1,1-3 34,1-3 342,0-1-225,0-1-212,0-3-6,-1-1-5,0-2 5,0 1-22,-1-1 11,0 0 5,0-1 35,-4-4-46,1 3 17,-3-4-11,2 4 6,-2-1-6,0 2 0,-2 1-6,0 1-22,-2 1 17,-1 2 11,-8 0-11,3 1 11,-5 3-11,7 1-1,1 3 29,1-1-17,1 3-17,-5 4 17,7-1-5,-5 4 5,3 7 5,7-7-5,-2 8 12,7-10-1,1 1 0,3-1-17,0-1 23,4 0 11,0-1-17,2-1 51,6 2-28,-2-4 10,4 1-4,-2-5-1,1-1-17,2-2 1,0 0-12,1-1-6,0 0-10,-3 0-6,0 0-12,-2 0-111,2 0-12,-6 1-72,2 0-90,-8 0-112,1 1-135,-3 1-184,-1 0-320,1-1-543,-2 1-996,2-2-1430,1 1 4028,0-2 0,0 0 0,0 0 0</inkml:trace>
  <inkml:trace contextRef="#ctx0" brushRef="#br0" timeOffset="466">460 720 23511,'29'14'902,"-4"-4"-667,-15-10-22,-1-1-28,1-1-28,2-3-12,1 0-32,1-2-12,0 0-6,1-2-22,-1-1 5,1-1-5,-2-1 5,-1 0 12,-1 1-12,-2 0 29,-1 2 167,-1-8-224,-5 7-16,2-5-17,-4 8 5,-2 0-16,-1 1-6,-3 0-56,-5-1 45,1 3-12,-2 1 18,1 2-1,-2 2 0,-1 4 1,-2 2 16,-1 4 23,-2 2-40,1 1 12,0 0-6,-5 10 0,7-4 0,-4 6-56,6 1 56,4-5 0,0 5 5,7-9 18,2-1-18,1-2 1,3 0 16,8 1-11,0-5 1,8 1-18,-3-6-5,1-3-17,4-1-28,-1-1-79,2-1-117,0 0-151,0 0-253,-1 0-335,-1 0-694,-1 0-1530,-1 0-5658,-3 0 8873,-2 0 0,-7 0 0,-3 0 0</inkml:trace>
  <inkml:trace contextRef="#ctx0" brushRef="#br0" timeOffset="937">1269 181 18632,'13'-79'2123,"-6"14"-1686,-15 53-118,-2 2-78,-2 3-62,-1 2 18,-2 3 27,-2 2 17,-2 3 11,-2 3 28,-1 4-22,-1 4-18,-1 2-38,1 1-17,1 2-23,4 2 6,0 1-3358,2 1 3375,3 2-141,-9 26 125,10-16-23,-5 20 50,9-8-124,3-10 1,0 11 39,4-3-73,0-13-11,1 11 40,3-4-40,1-10-6,2 8 28,2-2 3098,-2-9-3137,1 6 715,-3-12-759,-1-1 33,0-2-6,-2 0 0,-1-2 18,0 0-18,0-1-5,-2-3 5,-1 0 1,0-3 5,0-1 0,0-1-28,-1 0 0,0-2 0,1-1-12,1 0-10,0-3-17,1 2-28,0-2-1704,0 0 1094,3 0-348,0-1-913,2-1-1569,1 0-5119,-1-2 8654,1 2 0,-3-1 0,-1 3 0</inkml:trace>
  <inkml:trace contextRef="#ctx0" brushRef="#br0" timeOffset="1366">774 720 24615,'61'-54'168,"-9"10"-152,-32 44 18,1 1-34,-1 1-34,2 0-61,0 1-129,1 0-112,0 2-157,1-1-173,1 1-298,0-2-419,0 0-499,-1-1-2683,8-1-661,5 2 4946,-11-1 353,-1 0 1092,-20 1-157,-2-1 146,0 1 1378,0 1-1210,-1-1-57,2 2 808,1-1-1255,-1 0-107,2 1-90,-3 0-139,1 1-100,-1 0-91,-1 3 140,0 6-269,-1-2-44,0 5-45,-1-3-28,0 0-12,0 2-16,-2-1-17,-1 8-56,0-6-39,0 3-90,0-7-117,1-2-186,1-1-291,-1-1-2945,2 4 329,0-6-4759,0 3 8154,0-7 0,0-2 0,0 0 0</inkml:trace>
  <inkml:trace contextRef="#ctx0" brushRef="#br0" timeOffset="1515">1404 518 18896,'0'0'0</inkml:trace>
  <inkml:trace contextRef="#ctx0" brushRef="#br0" timeOffset="1836">1741 630 23198,'-85'46'448,"15"-6"-325,54-28-33,1 2 22,1 0 16,1 0 12,2 0 0,3 0-5,1-1-18,4 0 1,0-1 0,2 1-6,0-2 179,4 5-95,1-6 409,14 8-605,39-5 0,6-4 0,-20 3 0,14-3 0,-1-1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1:40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27 132 25023,'-2'34'213,"1"-5"-151,1-16-12,-1 1-16,-1 2-22,-1-1 10,-1 2-16,0-1 5,0 1 22,2-1-21,0-2-12,1 0 11,1-4-22,0 1 16,1-3 1,1-1 5,5 1 0,-1-3 6,3 0 45,2-2-18,-1-2 7,4 0 5,-1-3-11,0-1-34,2-3-11,2-1-28,9-5 39,-5 2-11,9-5 0,-8 5-22,0 0 10,-2 0-10,0 1-73,2 0 5,-7 3-62,2 0-66,-10 3-68,-2 3-55,-2-1-964,-1 2 717,-1 1-79,0 2-95,-1 1-150,2-1-197,-2 0-365,1-1-2827,1 2-1121,1-3 5422,0 1 0,-2-2 0,0-1 0</inkml:trace>
  <inkml:trace contextRef="#ctx0" brushRef="#br0" timeOffset="334">387 43 24861,'-6'-26'73,"1"9"-17,4 28 11,1 4 6,-1 2 22,0 2 11,0 3-4,-1 2 4,0 2-16,0 2-6,-2 2-11,0 3 16,-1 2-10,0 1-1,0 2 6,-1 1-11,1 0 61,-2 19-67,3-15-207,-1 13 201,3-18-5,2-3-28,-1-1 6,1-3 22,0 7-45,0-12-5,1 3-12,-1-14-22,2-3-6,-1-4-44,1-2 152,-1-4-377,0-1-358,0-2-862,0-3 1523,3-14 0,-2 10 0,1-8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1:39.5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43 21069,'11'-24'498,"-4"6"-470,-8 18-16,-1 0-1,0 0 0,0 1 23,-1 3 16,-1 1 23,0 3 39,-2 1 11,1 0 29,-2 3-1,0 0 6,-1 4-23,0 1 96,-7 13-129,3-6 0,-5 10 11,3-9-6,1 2-11,-1 0 0,0 1-11,-1 0 73,-5 13-106,5-10 5,-2 10-12,6-14-4,3-2-7,2-1 12,1 10-11,3-10-1,1 8-5,1-12 0,0 0-17,3-1 23,0 0 39,6 4-23,0-6 1,2 3 66,4-3-44,-2-5-17,5 2 84,4-5-73,-5-2-5,8-2 27,0-3-77,-3-1 21,5-1 18,0-3-7,-8 1-27,5-4 67,3-4-61,-12 3-1,9-3 12,-15 4-29,-1 0 34,-1-1 1,-1-1 4,-1 0 13,-2-2-18,0-1 12,-3 0-7,1-1 1,-1 1-11,-2 0-12,-2 1 17,-7-4-33,3 5 16,-6-2-10,4 5-7,-1 1 6,-1 0-11,-2 2 12,0 0-35,0 0 34,-1 0 51,-11-3-51,11 2-5,-8-3 5,13 5-11,1-1 6,0 2-12,-4 1 0,1 4 18,-3 1-12,-10 14 0,8-5-12,-9 9 1,12-10 28,2 2-45,0-2-426,-4 11 118,9-9-101,-2 7-862,10-8 358,3-4-437,2 3-807,3-4-1058,1-2-4996,0 0 8239,-1-1 0,-5-4 0,-1 0 0</inkml:trace>
  <inkml:trace contextRef="#ctx0" brushRef="#br0" timeOffset="467">603 425 24682,'2'-13'89,"1"4"-38,-1 13-1,3 3 6,0 0 0,1 3 11,0 0-22,1 2 11,0 0 51,5 9-68,-3-5 6,3 6-17,-3-6 34,3 9-40,-2-6 12,3 5 16,1 0-27,-2-6-7,5 3 29,3-1-17,-5-8 17,5 3 56,0-6-56,-4-3-12,5-2 1,-7-2-12,0-1-5,-1-1 0,-2 0-28,-1 0-6,-2 0-17,-1 0-39,-1 0-184,1 0 15,-3 0-133,3-1-1036,-2-2 129,-1 1-662,2-2-4682,-2 1-1328,-3-1 7954,2 1 0,-3 1 0,1 2 0</inkml:trace>
  <inkml:trace contextRef="#ctx0" brushRef="#br0" timeOffset="784">895 470 11939,'1'7'3826,"0"-1"-2919,-1-6 4134,0 0-4923,-70 52-1087,46-28 1036,-17 9 0,3 1 74,23-8 258,-1 0-265,0 0-10,1-1 4,-1 0 1,1-1-6,0-2 789,0 1-856,1-2-34,0 0-11,2-1-11,1-3 0,2 0 0,1-1-44,2-3-24,2-1-77,1-1-342,1-3 111,3-4-201,4-1-565,3-5-1217,5-3-4060,1-2 6419,0-2 0,-6 4 0,-3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1:48.8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110 37 21293,'6'-21'134,"-3"6"-27,-6 23 33,-1 2 0,-1 2 28,-2 3-5,0 1-29,-1 0 23,0 1 0,1 0 0,0 0 0,1 1 5,0-1-22,0 1-17,0 0 23,0 1-51,0 0-5,0 1-12,1 0-16,0 0-23,1 0 17,1-1-6,1 0-5,1-1 5,1 0-16,0 1-6,0-1-22,1 0 16,1-1-11,1 1 0,2-2 12,0 1-23,1-1 5,0-1 18,1 1-1,1-2-22,-1-2 23,2 0 5,-1-3-6,1-2 45,1-1 12,1-3 10,1 0-5,2-1 11,1-2-27,4 0-29,1 0-11,2-4-11,1 0 5,1-4 0,2 0 6,0-2-28,-1 0 6,0 0-17,-3 0 0,-2 0 33,-3 0-5,-2 1 11,-5 0 11,-1 0-5,-4 0-6,-1 0 16,-2 1 12,-1-1-39,-1 0 22,-2 0-5,-1-1-6,-3 0 17,-1 0-28,-2 1 6,-1-1-18,-1 1 6,1-1 12,-2 0-12,2 0 6,-1 1 5,1-1-11,0 2 6,0 1 28,1 2-34,-1 0 0,0 4 1,-1-1-35,-1 2 18,1 3-12,-3 2 0,1 3 6,-2 3 11,0 1 11,-8 6 0,5-4-16,-7 5 21,9-6-4,0 0 16,1 0-28,2 0-17,1-1 6,2-1-6,2-1 22,2 1-145,2 4-34,3-5-145,3 4-174,1-6-308,5 1-487,1-1-1148,0-1-1726,3 0-4576,-2-2 8738,0-2 0,-5-1 0,-2-1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1:50.4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257 1 24469,'-21'7'90,"3"2"-46,12 2 7,0 2-18,-1 0 7,1 3 4,-1 1 1,0 0 11,-1 4 0,-1-1 6,-1 3 22,-1 0-6,-1 0-5,-1 1 11,0 1-50,-1-1 28,0 3-1,2 1-10,-1 2-1,2 1-33,1 0 0,1 2-6,3 0 17,0 0-56,2 12 17,2-12-23,1 9 34,3-8-17,2-9 12,3 5 5,2-13 5,0-1 18,1-3-12,1-2-5,1-3-6,-1-2-6,2-1 12,0-2-1,0-2 12,1 0-11,0-3-18,1-2 29,2-3-28,1-1 0,1-3 0,0-2-17,1-2 5,1-1 1,-1-2-1,1 1-5,-1-2 0,0 1 17,-2 0 22,-1 1-16,-2 1 10,-2 1-10,-1 0 5,-2 1 22,-3 1 1,-3 0 5,-1 2-17,-3 0 34,-4-1-17,-1 4 5,-6-2-27,-6 5-12,2 1 6,-5 2-11,4 1 11,-1 3-11,1 2 11,-2 3 5,0 4 1,0 0 5,0 4-33,-1-1 22,2 3 0,0-1-11,2-1 22,2 0-34,1-1-10,4-2 16,0 1-22,4-2-63,1 3-15,2-4-85,1 1-716,6-3 16,-1-2-667,6 1-1612,-3-3 3181,1 0 0,-5-2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1:49.4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1 23987,'-4'28'471,"3"-4"-298,7-19 18,1 1-34,1-1-34,0 1-34,1 1-38,0-1 5,1 2-17,-1 0-5,1 1 11,1-2-28,0 2 28,2-2-17,0 1 0,1-1 16,0-1-32,1 0 16,1 0-12,0-1-10,1 1 22,3 2-22,-3-2 5,2 2-6,-7-2 7,-2-1-1,1 1-11,-3 0 5,0-1 7,-1 0-12,-2 0-6,-1-2 0,-1 1-5,-1-2-11,-1 0 11,1-1-23,-2 0-89,1-1 0,0 0-57,1 0-100,0 0-146,2 1-145,0 1-191,0-1-296,1 1-639,-1 0-1043,0 1-1169,0-2-4123,-1 1 8032,0-1 0,-2-1 0,0 1 0</inkml:trace>
  <inkml:trace contextRef="#ctx0" brushRef="#br0" timeOffset="302">253 23 15182,'-8'-4'3098,"1"0"-2218,7 4 2542,0 0-3254,-57 41-34,37-21-5,-44 34 0,50-30-6,0 0-17,1 0-10,1 0-24,1-2-16,2-2-56,1-1-11,3-3-22,2-1-29,1-1 17,1-2-168,1 1-195,0-1-287,0-1-554,1 1-4386,2 4-2733,0-6 8368,2 2 0,-4-9 0,1-1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1:56.3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1 686 21724,'8'58'263,"-1"-10"-201,-5-35 17,1-3-6,-1 0 0,1-2-12,-1 0-5,1-2 0,-1-2 73,1 0 28,-2-2 106,1 0 135,-2-2 851,0 0-1053,0-3-124,1-1-16,-1-5-16,1-2 10,-1-2-16,1-2-1,0-1-5,0-1-17,0-1 12,1-1-1,0 1 29,-1-1 33,2 1 17,-2 1 28,0 0-6,0 3 95,0-4-128,0 5-17,2-2-6,-2 7-17,2 0-5,-1 1 22,7-6-67,-3 5-11,5-3-11,-3 6-6,1 1-62,9 1 34,-6 1-532,25 4 229,-20 0-1718,25 7 631,-25-3 1446,24 10 0,-29-11 0,9 5 0</inkml:trace>
  <inkml:trace contextRef="#ctx0" brushRef="#br0" timeOffset="450">473 618 22335,'41'4'622,"-5"-2"-359,-24-2 6,0-2-17,-2 1-56,0-2-28,-1 1-11,0-2-6,-1 0-17,0 0-5,1-1 62,2-4-96,-2 2 0,3-3 101,-3-2-101,-2 3-21,0-3 60,-6 1-112,1 4-22,-2-2-134,-5 2 5,-1 2-23,-4 0-128,-12 4 208,4 4 38,-10 4 0,7 2 18,-1 4 4,1 1 7,1 1 10,1 1 18,-1 0-1,3 1 12,0 1 5,3-1 6,2 1-12,3 0 7,2-1 66,4 7 0,3-7 23,4 5 236,8-4-192,2-6-27,7 2 11,10-6-152,-4-5-772,36-2-57,-28-5-923,19-1 1747,-15-7 0,-20 7 0,4-4 0</inkml:trace>
  <inkml:trace contextRef="#ctx0" brushRef="#br0" timeOffset="1185">1125 281 25433,'-18'-53'-146,"5"11"101,13 43 39,2 2 23,1 2-6,3 4-11,-2 2 23,2 2-1,-2 1 12,1 3 5,-1 1-11,-1 4 6,0 1 0,0 2 5,-1 2-6,0 0 7,0 1-18,0-1-5,-1 1-6,0-3 0,-1 0-11,1-2 0,-1-2 11,0-1 1,0-2-12,0 0 22,0-2-22,-1-2 0,0-2 6,-1-2 5,1-3 11,-1-2 23,2-2 78,0-2 236,0-1-214,-2 0-78,1-3-67,-2 0-11,-2-5-6,1-1 6,-2-2-11,1 0-6,-2 0-11,0 0-12,-1-1 1,0 2-12,-1 1-16,-1 1-12,-1 2-22,-2 1 17,-2 2 11,-1 2 17,-1 0 11,-1 4 28,0 1 5,0 4 7,1 1 10,0 2 6,2 0 11,1 3 12,1-1 5,2 1-12,2 0 7,2-1 16,1 5-11,4-5 11,0 4 23,2-7 22,3 0 33,2-2 18,2 0 22,2-1-12,3-1-22,3-2-22,1 0-34,3-2-39,0 0-16,1 0-12,-1-1-28,-1 1-23,0 0-55,-2-1-101,-1 2-124,-3-1-184,-1 1-191,-1 0-308,-2-1-3562,5 0 4576,-2-1 0,-1 0 0,-4-1 0</inkml:trace>
  <inkml:trace contextRef="#ctx0" brushRef="#br0" timeOffset="1632">1350 573 25292,'-9'36'90,"0"-2"-78,1-13-7,1 1 12,1-1-11,0 0 5,3-1-6,0-1 12,2-2-11,0-1 5,1-4 11,2-1 1,1-2 22,3-2 44,1-2 286,14-3-279,-6-3-40,13-4-12,-10-3 1,1-3-22,1-1 5,0-2-17,1-2 11,1-1-5,-1-3 45,16-17-46,-16 13 18,15-23-12,-27 30 29,2-7-68,-10 19-22,0 0-45,-4 6 61,1 2 35,-4 2-1,-1 3-11,-1 3 5,0 1-16,0 2-34,2 6 12,1-4-23,2 3-51,2-5-72,1-3-112,0 1-107,0-2-778,1 3 313,2-4-201,0 2-2415,6-4 567,-3-3-4381,4-1 7293,-4-1 0,-2-2 0,-2 1 0</inkml:trace>
  <inkml:trace contextRef="#ctx0" brushRef="#br0" timeOffset="2017">1732 731 22436,'-2'71'583,"0"-13"-225,2-56 96,0-1 1120,0-1-1445,0-3-68,0-1-16,0-4-17,0-1 0,0-1-17,0-1-22,1-2 11,-1 0-17,2 0 12,-1-2-7,1 1 7,2-2-18,0 1 12,1 0-11,9-15 11,-5 12-17,11-12 28,-10 19-12,4-1 1,0 5 11,-2 3 0,3 0-5,3 3 10,-6 2 6,5 3 6,-7 3 28,1 1-34,0 3 6,1 0-17,1 2 11,1 1-11,-1 0-11,1 1 11,0 1-50,0 0 27,0 0-38,-3 0-80,0-1-94,-3 1-135,-1-3-162,-2-1-157,-3-1-184,0-2-528,-2-1-1220,-1 0-7210,-4 0 9062,2-3 1,-2-1 0,3-3-1</inkml:trace>
  <inkml:trace contextRef="#ctx0" brushRef="#br0" timeOffset="2598">2406 101 23002,'11'53'806,"-2"-4"-554,-9-21 0,0 2-33,0 2-46,0 4-38,-2-1-51,1 2-12,0 0-4,0 0 88,-3 29-128,2-23 56,-3 51-78,3-62 5,-1 18 23,2-39 50,1-4 600,0-3-488,0-4-90,0-3-78,0-5-11,0-4-17,1-4-6,1-2 12,-1-3-17,2-9-1,-2 6-4,0-6-18,-1 9 0,0 3-16,-2 1 5,-2 1 6,-3 3-11,0 1-6,-3 3-84,-14 3 112,7 3 11,-12 2 22,10 4 12,0 3-6,-1 2 6,-11 10-11,12-5-1,-9 8 18,12 0-12,7-5 6,-2 7 11,7-7 0,2 0 5,2 0 7,0-1-7,2-1 18,1-1-12,5 1 22,1-2 23,12 4-39,-3-5-6,10 2 12,6-5-51,-6-4-23,9-1-150,-2-2-46,-8-3-167,6 0-1227,-5-3-174,-9 2-2039,3-1 3826,-9 0 0,-6 2 0,-1 0 0</inkml:trace>
  <inkml:trace contextRef="#ctx0" brushRef="#br0" timeOffset="3081">2833 618 24105,'-42'-24'0,"4"6"17,17 24 16,-1 3 40,0 2 17,-1 1 11,1 3-1,-1 0-16,2 2-11,0 1 45,-7 17-90,13-12 17,-4 13 16,17-19 6,1-2 29,2-2 21,3-2 242,6 0-152,0-5-5,4-1 117,5-4-212,-4-5-29,9-1-33,-7-5-28,2-3 22,0-2-6,-1-3 12,7-9-34,-7 5-11,5-6 40,-4 2-35,-6 8 12,1-3-6,-7 10-5,-3 3-23,1 3-33,-4 2-197,0 1 46,-1 1 167,0 5 56,0 0-22,0 5-5,0 2 10,0 1-10,0 3-1,2-1-5,0 3-101,4 6-6,1-5-83,2 4-141,-1-7-196,1-2-218,0 0-409,0-3-4688,5 3-2964,-6-5 8817,2 1 0,-7-7 0,-2 0 0</inkml:trace>
  <inkml:trace contextRef="#ctx0" brushRef="#br0" timeOffset="3499">2991 686 15883,'5'6'3786,"-1"0"-3069,-4-6 2336,0 0-2835,23 45-33,-16-28-28,18 35-34,-24-40 11,1-1-16,-1-2 50,0-1-95,0-3 22,-1-1 62,0-3 633,0-1-594,2-1-107,-2-2-66,1-3-12,0-3 0,-1-3-22,1-2 0,1-1 11,0-3-28,2 1 0,0-4 11,1 0 6,1-1 16,1-1 23,-1 1-11,1 1-6,0 2 12,0 1-1,0 3 6,1 2 11,0 2-16,4-2-1,-2 5 1,4-2-1,-4 5 0,2-1-16,-1 3-6,1 0-6,0 2 18,-1 0-18,1 2 6,0 1 6,0 3-6,0 1-6,1 2 6,-1 1-6,0 2-27,0 2 22,-1 0-12,1 2 1,-2 0 5,1 0-39,-1 1-28,0 0-67,-1 0-96,-2-2-123,0 1-128,-3-1-169,1-1-268,-4 0-505,0-1-1119,-1-1-1345,0 0 3904,0-1 0,0-5 0,0-1 0</inkml:trace>
  <inkml:trace contextRef="#ctx0" brushRef="#br0" timeOffset="3965">3755 34 25461,'-1'-21'17,"0"8"5,4 29 0,0 3 12,0 2 11,-1 3-6,0 2-11,-1 2 6,-1 3-1,0 1-10,0 2-1,-1 1 6,-1 1 0,0 0-11,0 0 5,0-2-11,2-2 1,0-3 4,0-1 1,0-3 6,0 0-12,1-2 11,1-2-11,0-1-16,-1-2 10,2-1-5,-1-3 6,1-1 5,1-2-16,0-2 5,-1-2 0,1-2-6,0-1 0,-2-1-16,2-1-6,-3 0-39,1-2 5,-1 1-3215,0-1 0,-1 0 0</inkml:trace>
  <inkml:trace contextRef="#ctx0" brushRef="#br0" timeOffset="4298">3530 348 26088,'25'-37'140,"2"6"-112,3 24-11,5 0-12,2 1 1,2-1-68,3 2-111,-1 1-242,1 1-392,-4 1-749,-4 2-2253,-6 2-5511,-7 0 9320,-5 3 0,-10-3 0,-2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1:54.0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192 32 20235,'23'-16'1321,"-4"3"-951,-18 12-50,-1 0 402,0 0-688,-3 3 11,-1 3 16,-4 2 6,-2 5 17,-1 1-11,-1 3 0,-1 1-11,1 2-6,1-1 22,0 2-11,1 0 6,-1 2-23,2 1-5,-1 1-17,2 1 0,0 1 6,1 1-12,1-1 1,0 1 5,1-1-12,0 0 1,1-1 0,0-1-6,2-1-11,-1-1 17,2-2 0,0 0-6,1-1 0,1-1 6,1-1 28,9 10-17,-1-10 17,8 7-17,-4-14 28,1-1-6,2-3 17,2 0-5,0-3-6,0 0 11,0-2-11,0 0 11,-2-2 0,-1-1-5,0-2 0,-1-2 10,0-1 7,-2-1-12,0-1 11,0-1 6,-3-1 7,0 0 4,-3 0-22,-1 0-17,-2 0-23,0-1 12,-3 1 5,1-1 6,-2 0-5,0 1-6,-1 0-17,-1 0 5,-2 0-5,-2 1-5,-1 0 10,-2 0-16,0 1-6,-3 2-5,-1 0-6,-2 2-6,-2 2 6,0 1 11,-2 1 1,-2 1 4,-1 3 18,0 2-34,-1 3 6,0 2-6,0 1 5,0 0-16,3 1 0,1-1-40,-2 5 12,7-6-28,1 4-11,7-5-23,4-2-11,1-1-28,3 1-68,3-1-128,4 0-230,3 0-358,3 0-756,4 1-1552,3-2-5634,0 1 8866,-3-2 0,-8-2 0,-5-1 0</inkml:trace>
  <inkml:trace contextRef="#ctx0" brushRef="#br0" timeOffset="446">574 414 24088,'-3'-23'23,"3"7"-7,4 23 18,2 2 0,3 0-1,0 1-5,2 1-11,0 2 0,3-1-6,0 1-11,0 0 22,1-1 6,0-1 6,1 0 0,1-1 5,2-1-11,-1-1 5,1-1 18,-1 0-34,1 0-12,-2 0 6,-2-1-27,-2 0 10,-1-1-5,-3 0-28,0-1-62,-1 0-90,-2 1-145,0-1-173,-1 1-208,-1-1-219,-1 1-329,-2 0-534,1 1-542,-2-1-599,0 1-4241,0-2 7181,0 0 0,0-2 0,0-1 0</inkml:trace>
  <inkml:trace contextRef="#ctx0" brushRef="#br0" timeOffset="733">776 414 15978,'10'7'3551,"-2"-1"-2840,-8-6 2073,0 0-2745,-27-8 6,13 14 6,-22-2 10,19 15-10,-1 3 10,-1 1-16,1 1-34,0 1-11,1-1-5,1 1-1,1-2 0,2-1 1,2-1-12,3-2-5,2-2-18,1 0-38,3-3-56,1-2-113,1-1-173,0-2-258,3-1-341,0-2-572,3 0-750,1-1-818,0-2-4598,0-1 7757,-1-2 0,-3 0 0,-1 0 0</inkml:trace>
  <inkml:trace contextRef="#ctx0" brushRef="#br0" timeOffset="1296">956 122 23595,'39'-36'308,"-4"6"-224,-20 25-11,2 0-17,1 1 6,0-1-1,0 1-5,1-1-11,0 1 0,0 0-23,-1 0-10,-2 0-1,-1 2-11,-3 0 0,-2 2 11,-2 0-11,-2 0 0,-2 0 6,-1 0-12,-1 0 0,0 0 6,-1 0 12,-1 1-1,0 1 6,0 1 5,0 1 0,1 1 12,-1 2 11,1 1 16,-1 2 18,0 2-12,-2 2-5,1 0-1,-2 2-5,1 0 17,-3 2-6,1 1 6,-1 2-17,-2 2 22,0 4 7,-1 0-7,-1 2 6,0 2-16,0-1-7,1 2-5,-1-3-11,0 0 5,2 0 6,-1-1-11,2-1 6,2 0-12,0-2-17,1-1 6,1-3-17,1-3 1,1-1-1,0-3-11,0-2 11,0-2-45,1 2-16,0-7-286,1 3-68,-2-7-229,0 0-1971,0 0-774,-1 0-5549,-1 1 8927,-1-2 0,2 1 0,-1-1 0</inkml:trace>
  <inkml:trace contextRef="#ctx0" brushRef="#br0" timeOffset="1661">1451 796 22330,'-7'76'-477,"0"-11"-49,-6-44-421,1-1-677,1-1-992,1-1-918,1-2-3333,2-1 6867,2-5 0,2-4 0,2-3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5:43.5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 18924,'49'-9'-3591,"1"1"1,32-5-2414,-70 13 6004,-2 2 0,-5-1 0,-2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5:43.7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23 16202,'2'4'2806,"0"-1"-1870,-2-3 749,0 0-1881,67-11 196,-11 6 0,20-6 0,-36 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5:42.0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99 25 19232,'-23'46'56,"5"-6"-22,16-29 16,2 1 18,0-2 49,0 1 51,3 0 23,2-1-7,3 2-16,1-2-56,2 1-44,0-1-29,1 1-22,1 0-1,1 0 7,0 0-12,-2 1-11,0 0 11,-1 0-11,-1 0 0,-3 2 11,1-2 1,-2 6 21,-3-5 62,0 3 79,-2-7 55,-2 1 18,-3-1-29,-3-1-39,-2 0-39,-4-1-33,0 0-34,-3-3-33,0-1-29,-2-2-40,1 0-27,-1-1-263,-7-4-6,7 0-201,-3-5-309,9 3-756,5-1-1175,1 1-2203,4-1 4969,0-1 0,2 4 0,0-1 0</inkml:trace>
  <inkml:trace contextRef="#ctx0" brushRef="#br0" timeOffset="214">9 70 16084,'-5'-1'2947,"1"0"-2477,4 1 1445,0 0-2027,69-30-224,-44 23-380,55-23-617,-62 30-930,2 1-835,-3 2-1304,1 2 985,-3 1 3417,-2-2 0,-6-1 0,-3-2 0</inkml:trace>
  <inkml:trace contextRef="#ctx0" brushRef="#br0" timeOffset="735">346 339 21024,'36'57'331,"-7"-9"-281,-30-36-44,-1-1-29,-1 2-38,-2-3-119,0 1-150,0-1-213,-2 0-1496,-1 3 140,1-4-599,0 3-409,4-6-2285,0-1 5192,2-1 0,0-3 0,1 1 0</inkml:trace>
  <inkml:trace contextRef="#ctx0" brushRef="#br0" timeOffset="1267">526 137 15821,'-6'-4'2593,"1"1"-1915,5 3 2033,0 0-2678,21-12 1,-8 7 5,17-11-17,-12 11 6,0 0 12,0 0-1,-1 1-17,1-2-5,-1 1 5,0-1 7,0 1 10,-1 0 12,0 0-1,-3 0-33,0 1 22,-3-1-11,-1 2 0,-2 0 11,-2 1-50,-1 0-34,-3 2-308,0 0 420,-1 3 63,0 2-13,0 5-22,-1 2-39,0 2-11,-2 3 6,1 1-7,-1 2 7,0 1 16,1 1 0,0 0 6,-1 0-6,1 1-5,-1 1-29,0-1 7,0 1-12,0 0-6,0-1 0,0-1-5,0-1 6,1-1-12,1-1 0,-1-3-11,2-2-6,-1-3 1,1-2-18,0-1-27,0-2-34,0-1-62,0 0-94,1-1-136,0-1-235,0-1-369,1 0-593,0-2-1060,0 1-2072,2-1 4705,0-1 0,-1 0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5:41.3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0 108 20162,'51'-52'84,"-8"10"-73,-35 38 6,-1 1-6,2 1-11,-2 0 0,1 1-22,-1 0 5,0 0-11,-2 1 0,0 0 0,-1 2 0,1 1 11,-1 2 12,0 0 16,-1 1 28,-1 2 23,-1 1 10,-1 1 18,0 2-12,-4 2-10,-1 0-7,-4 1-16,-1 0 0,0 0-17,0 0-6,0-1-11,0-1 0,2-2-5,-1-2-6,3-1 6,1-2-18,1-1-10,1-2-40,1 0-33,2-1-5,0-1 32,0 0 57,0-1 78,3 1 34,1 1 5,3-1-16,2 2-23,2-1-39,2 0-17,2-1-5,0 1-12,0 1 6,0 0 23,-1 0-6,-1 2-6,-1 0-11,1 1-11,-1 2 11,-1-1-6,0 1-5,-2 0-12,-1-2 23,-2 1 0,-1-1 12,-2-1 27,1 1-6,-3 0 12,1-1 11,-1-2 11,-1 1 23,1-1 11,-1 1 28,0-1 22,0 0 34,0 0 22,-1 0-22,-2 0-39,-2 0-28,-1 1-68,-3 0-22,-1 0-17,-4-1-39,0 0-28,-2-1-33,1 0-35,-1-1-72,3 0-129,1 0-291,2 0-521,2 0-678,3-1-705,1 1-505,3 0-1187,0 1 1574,1 0 2638,0 0 0,0-1 0,0 0 0</inkml:trace>
  <inkml:trace contextRef="#ctx0" brushRef="#br0" timeOffset="286">472 332 20431,'17'43'184,"-3"-6"-116,-14-25-18,-3 0-50,0 0-90,-4 0-105,0 0-113,-2-2-185,2 1-263,0-1-354,0-1-503,2 0-224,0 0-252,1-1-196,1 1-1697,1-1 3746,1-2 236,1-3 0,0-1 0,0-2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5:39.1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134 79 21007,'6'31'376,"-1"-4"-281,-5-16-39,0 0-17,0 2-17,0-1-5,-2 2 17,0 1 11,-1 0 5,-1 1-11,1 1 40,-2 1-7,0 0-4,1 1 4,-2 1-38,1 0 0,0 0-6,-1 1 6,1-1-6,-1 2-6,1-1 1,-1 0 16,1 1-5,-1-3 27,1-1 23,2-1 0,-1-2 56,1-1 0,0-1-17,0 0 1,0-1-29,0-1-28,0 1-11,1-2 6,-1 1-29,2-1 6,-1 0-11,1-2 0,1 2-11,-2-4 6,2 2 5,0-4-23,0 0 23,0-1 6,0-1 5,0-1-941,0-1 538,2-2-135,2-1-229,4-3-537,2-2-914,1-1-1031,3-2-4043,-2 2 7253,-2 0 0,-5 4 0,-2 3 0</inkml:trace>
  <inkml:trace contextRef="#ctx0" brushRef="#br0" timeOffset="800">89 124 19820,'-32'-33'695,"6"7"-455,27 23-4,-1 1 4,2 0-66,-1 1-40,1-1-44,1-1-17,0 0 0,4-1-12,1-1 12,3 0-28,1-1-6,3 1-5,-1 0-18,1 0 7,-1 1-6,-1 1-12,0 1-10,-1-1 21,2 3-27,-2-1-6,1 1-11,-3 0-5,1 0-1,-2 2 6,0 0 17,-1 4-17,1 0 17,-2 2 11,1 1 5,-2 1 12,0 1-11,-1 1-12,-1 1-5,-1 0 0,-1 1 11,0-1 11,-2 1 17,0-2 22,0 1 91,-5 8-57,1-5-11,-6 5 17,1-9 5,-1 1-6,0-2 12,-1-1 0,1 0 0,-2-1-17,2 0 0,-1-1 22,-3 4-67,5-5-16,-1 1-12,5-5-5,2 0-12,2-2-16,0 0-236,1-1 275,2 1 56,1 0 22,2 0-11,0 2-17,3 1-28,1 0-22,0 2-17,1-1-11,0 1 16,0 1-10,-1 0 5,1 2 0,0-1-6,-1 2 1,1 0 5,-2 0 0,0 0-6,-1 1 17,1 0-11,-1 0-11,0 1 11,1-1-11,-2 1 0,0-1-1,-1 2 7,-2-1-1,-2 0 34,0-1 17,-1 0 33,-3 0 29,-2 0-6,-5 1-12,-3 0-27,-3 2-17,-2-1 5,-3 0 0,0 0 23,-1-2-11,0-1 5,2-2 11,-1-1 6,1-3 6,0 0-6,0-4-17,0 1-5,1-1-1,1 0 7,3-1-7,2-1-22,3-1-16,3-1-34,2-1-45,2 0-79,2-1-122,0 1-135,1 0-152,0-1-161,3 1-259,2-1-615,5 0-1076,2 1-1098,4 0-4279,-1 1 8032,0 1 0,-7 1 0,-2 1 0</inkml:trace>
  <inkml:trace contextRef="#ctx0" brushRef="#br0" timeOffset="1234">448 618 22229,'6'-22'-56,"-1"5"62,-6 19 16,1 0 17,-2 3 23,1 1-17,-2 1 5,1 1 6,0 0-6,-1 1 18,0 2-7,-1 0-16,2 0-23,-1 2 1,0-1-18,0 1 1,0-1-12,0 0-5,1-1 6,0 0-29,2-1-11,0 0-72,0 1-96,0-1-163,0 0-201,0 1-313,1 0-561,0 0-851,0-1-795,1 0-3277,-2-1 6374,0-1 0,0-4 0,0-2 0</inkml:trace>
  <inkml:trace contextRef="#ctx0" brushRef="#br0" timeOffset="1569">606 865 14045,'9'4'4313,"-2"-1"-3539,-7-3 928,0 0-1618,7 4 11,-5 1 23,4 4 5,-9 1-28,0 2 6,-4 0-23,0 1-11,-1 1-16,-2-1-18,0 1-21,0-2-35,1 0-33,0-2-106,2-1-202,2-2-280,2-2-353,1-2-420,1 0-454,1-1-235,0-2-437,0 2-3226,0-2 5769,2 1 0,-1-1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5:44.9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213 1 18756,'-18'15'958,"2"1"-555,6-1-39,-1 2-84,1 0-101,-2 3-72,1 2 313,-16 39-308,11-24 89,-2 11 1,1 1-90,5-9-271,-5 24 192,10-29 6,2-2 1,2 1 27,1-2 106,2 1-5,2-1-11,2 0-39,4-2-107,4 0-11,1-3 6,2-3 249,-1-3-255,0-2-6,-1-4 1,0 0-12,-2-4-17,-1 1-11,-3-2-39,1-2-56,-3 0-112,2-2-168,-3 0-252,1-1-319,-1 0-505,0 0-940,-1-1-919,-1 0-3955,0-1 7310,0 0 0,-2-2 0,1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5:54.3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110 18 15490,'-42'33'499,"7"-4"-342,27-19 0,0 1-17,3 0-45,-1 2-28,3 0-28,1 1 12,2 0 5,0 1 17,0 0-6,1 1-11,1 0-17,2 0-5,0-1-6,0 0-6,0-2 17,0-1-5,0 0 27,1-2 35,1-1-1,-1 0 6,3-1-17,-1 0-12,2-1 1,0-1 22,0 0 23,-1-1 72,0-1 113,0-1 146,0-1 66,-1-1-28,1-1-50,-1-1-101,1-1-17,1-2 34,0-3 11,2-2-84,1-1-72,0-1-85,2-2-50,-1 0 67,-1-1 44,0 0 24,-2-1 4,-2 0-49,-1 1-40,-1-1 17,-2 0 22,-2-1 12,-1 1-6,0-1-34,-1 1-10,-2 0-29,-2 0-11,-3 1 0,-1 1-45,-3 1-17,0 2-10,-1 0-29,-1 2-6,-1-1 12,-2 1 0,0 1 11,0 0 11,-1 1-16,0 1-7,2 0-27,2 1-73,2 1-218,4 1-213,3 1-141,2 0-235,1 3-268,1 1-774,1 3-1124,1 3-769,4 3-2268,-1-1 6122,1-1 0,-3-5 0,-1-2 0</inkml:trace>
  <inkml:trace contextRef="#ctx0" brushRef="#br0" timeOffset="320">334 467 20504,'3'30'-12,"-1"-4"12,-2-17-39,-1 1-56,-1-1-123,-2 1-225,0-1-363,-2-1-601,0 2-760,0-3-639,1 1-437,1-1-286,1-1 3529,1 0 0,1-3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5:56.6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73 22027,'20'-40'-68,"-4"7"91,-16 34 38,1 1 41,0 2 10,1 2-6,0 1-5,2 2-6,0 1-11,0 2 6,1 1-12,0 2-5,1 1-17,1 1-11,-1 1 0,1 1 11,0 1 5,1 0-10,0 1-18,1-1-16,-1 0-17,0-1 6,0 0 33,6 9-45,-5-10 12,3 7-17,-7-13-40,-1-3-55,-1 0-73,-2-3-112,0 1-85,-1-2-168,0-1-290,-1-1-571,-1 0-1228,-1-1-1092,-3-1-3674,1 1 7399,0-2 0,3 1 0,1-1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5:57.0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0 20744,'27'41'146,"-7"-6"-124,-18-19-44,-2-1-40,-1 1-95,-2 1-134,-1-1-157,-4-1-151,0 0-225,-1-3-324,-1 0-582,2-3-668,1-1-475,1-2-1748,2-3 4621,1 0 0,1-2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5:57.6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197 82 19372,'-86'26'353,"15"-3"-157,64-6 6,0-1-29,1 1-38,-1 0-34,3 1-6,-1-1-6,3 2-10,1 0-7,0 0-4,2-1-1,1 0 17,4-1 11,2-1-11,2-2 34,1-1-6,2-3 16,1-1 24,0-2-18,2-2 17,-2-3 270,16-1-264,-11-4 246,22-11-285,-24 1 5,8-9 22,-14 4 40,2-2 17,-4-1-1,1-2 113,-1-11-196,-4 8-23,0-8-6,-4 12-16,-4 0-11,-2 2 5,-2 0-11,-3 1 0,0 2-6,0 1-10,-2 3-12,2 1-40,-1 2-55,2 4-95,1-1-141,0 4-105,1 0-74,0 3-61,1-1-68,-1 4-157,0 1-256,0 4-6039,-4 10 3596,6-5-947,-4 6 4414,7-9 0,0-5 0,2-2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5:57.8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 0 20811,'-19'69'68,"2"-12"-108,13-47-55,-1 0-140,1-1-185,0 0-341,1-1-612,1-2-750,-1 2-795,0-2-1877,0 0 2415,1-1 2380,0-2 0,1-1 0,1-2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5:59.2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 20907,'-45'24'288,"-1"0"0,-30 19-142,59-24-6,1-1-17,1 1-16,3-2-12,2 0-10,2 1-1,2-2-12,2 1 7,1 0-6,2-1 5,1 1 34,2-1 34,1 0 66,5 0 7,3-1-6,3-1-45,4-2-45,2-4 263,35-3-307,-24-4 21,25-4 29,-34-6 11,-3-2 6,-2-1-23,-3-3 23,1-10-85,-5 4-5,-1-7 23,-6 7-12,-2 0-11,-1-1-23,-3 2-10,-2-2 0,-5 1-1,-2 1-16,-2 1-6,-2 1 0,-1 2-28,0 3-12,0 2-100,-5-1-6,6 3-94,-2 2-119,7 4-100,2 2-84,2 0-101,1 3-1188,0 5 460,3 0-673,0 4-839,3-2-981,0 1-1232,0 0 5097,1-2 0,-1-4 0,2-1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5:59.6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21327,'51'49'330,"-1"0"1,-4-3 0,-7-7-124,-14-8 28,-1 1 17,-2 2-22,1 2-46,-3 1-489,0 1 400,-2 2-39,-2 1 0,-3 3-28,-2-1-11,-2 0 0,-2-2 16,0-1-16,-3-5 133,-1-2-144,-1-3 28,-3-3-57,-4-2-16,-2-4-45,-6-2 194,-2-2-306,-3-3-117,-2 0-202,-2-1-427,-2-1-923,-2-1-1871,1 0-4968,3-2 8704,4-2 0,9-3 0,5-2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5:58.4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73 55 21903,'30'-31'-128,"-9"7"167,-26 30-28,-7 8-5,2-1-6,-6 5 16,5-3-10,0 2-6,0 2 0,1 1 17,-2 11 0,3-7-6,0 9-11,4-2 11,3-6 270,12 25-147,-2-29 269,19 17-190,-9-28 274,28 1-386,-20-8 235,41-15-224,-41 3 129,22-21-107,-33 13 236,6-24-280,-14 18 162,-3-41-191,-9 37-10,-13-28-51,5 36-79,-19-15 18,16 20-617,-28-8 392,28 17-492,-17 1 240,22 6-1954,-3 6 1411,8-2-5512,8 11 4196,5-9 2397,9 7 0,-9-12 0,0 1 0</inkml:trace>
  <inkml:trace contextRef="#ctx0" brushRef="#br0" timeOffset="301">456 438 22397,'-4'76'22,"0"-12"-78,0-46-67,0-3-96,0 1-145,0-2-263,-1-3-420,-1 1-628,0-2-946,-2-2 2621,-6 2 0,7-5 0,-2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5:55.2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64 21170,'5'-29'-95,"-2"9"106,-9 29 0,0 2-5,-3 2 10,1 1 1,-2 1 17,0 1-12,0 2 1,0 0-12,0 2-6,1 1 7,2 0-7,1 0 1,2-1-1,1-2-10,0-1-6,3 0-6,-1-3 11,2 1 12,2-1 5,2-2 34,3 0 22,2-3 23,2 0 33,1-3 0,2-2-17,1-1-16,1-2-23,2-2-22,1-2 5,-1-3 18,2-2 11,-2-2 5,-1-1 0,-1 1-11,-2-2 27,-1 0 29,-2-1 22,-1-2 17,-2 0-11,-2-2-17,-3 0-17,-2-2-5,-1 0-34,-1-1-17,-3-1-5,-2 1-17,-4 1-17,-1 0-12,-2 1 7,-1 2-12,-1 2 11,-1 2-10,0 3-29,0 1-50,1 2-68,0 1-66,1 2-63,1 0-55,1 2-95,0 0-158,3 1-207,2 0-167,1 0-151,3 2-315,1-1-442,1 3-577,3 0-493,1 1-1792,2 0 4716,0 0 0,-2-3 0,-2 0 0</inkml:trace>
  <inkml:trace contextRef="#ctx0" brushRef="#br0" timeOffset="930">396 378 21534,'13'33'73,"-3"-5"-40,-10-19 1,0-1-1,0 0-10,0 0-23,0 0-23,-1-1-49,-1 0-102,0 0-128,-1 0-197,0-1-217,1-1-388,-1 1-593,0-1-729,0 0-693,0 0-2740,0-1 5859,1 0 0,1-2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6:02.3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165 101 14241,'-9'33'1311,"1"-4"-790,5-20-22,1 3-46,-1-1-72,2 2-84,-2 0-73,1 1-62,0 0-39,0 2-22,0 0-22,0 2-12,0 1-22,-1 0 27,0 9-49,0-6-1,-2 6 6,2-10 17,-1-1 0,0 0 5,-1-2 18,1-1-17,0-3-7,0 0 12,1-2-33,-1-1 5,1-1-6,1-2-22,0 0 0,0-1 11,1-1 6,1 0-6,0-1 12,0 0-18,0-2-7499,0 1 5702,1-3-2331,0 0 4123,1-2 0,-1 3 0,0 0 0</inkml:trace>
  <inkml:trace contextRef="#ctx0" brushRef="#br0" timeOffset="633">7 124 6367,'3'10'3086,"-1"-1"-1916,-2-9 6991,0 0-7813,3-27-68,-1 19-28,2-20-68,-2 25-49,1-1-18,1 1-38,3-2-1,2 0 17,3-1-11,3 0-5,3-1-23,2 1-17,1-1-45,1 0 17,-1 1-11,-1 1 0,-1 1 12,-2 1-24,-1 1 7,-2 2-6,0 0-6,0 0-22,-1 2-12,-1 1-21,-1 2-18,-1 2 23,-1-1 28,-4 2 50,-1 0 162,-3 7-27,-5-3 11,-2 5 11,-5-3-45,-3 0-17,-2 1-39,-1 0-11,-1 1-28,0-1-22,2 0-12,1-1-27,3 0 5,2-2-17,2-1-17,2-1-27,2-2-1,2-1 12,1-2 33,1 0 45,1-3 45,1 1 44,2 0 12,3 0 78,7 1-139,-2-2-24,5 2-32,-3-2 10,0 1 0,0 1 1,0-1-12,-1 2 6,0 1-17,-1 2 0,0 0 11,-2 1-11,1 1 6,-4 0 10,0 2 18,-2-1 11,-2 1 28,-1 0 44,-1 0 29,-2 0 55,-3 1 18,-2 0 5,-4-1-28,-2 1-11,-3-1-11,-1 1-12,-2-2-16,-2 1-12,0-1-5,-2 1-6,-1-2 12,0 0-1,-1-2 17,0-2 1,1 0-12,1-2 0,2-1-17,1-2-6,2 0-10,2-1-1,3 0-16,4-1-40,2 0-95,3-1-167,2 0-259,0 0-380,2 0-337,2-1-525,2-1-651,4 0-767,3-1-4492,0 0 7651,0 1 0,-5 2 0,-3 1 0</inkml:trace>
  <inkml:trace contextRef="#ctx0" brushRef="#br0" timeOffset="1218">479 393 21450,'54'-13'33,"-9"2"7,-37 11 21,1 1-16,-2 0-6,2 1-16,-2 1-23,1 1 0,-2 0 0,0 2 0,-1 0 11,-1 1 17,-2 1 17,0 0 27,-2 1 40,0 1 52,0 1 4,-2 1 22,-3 1-22,-3 0-50,-3 2-12,-1 1-33,-2 1-12,-1-1-27,-1 1-6,0-1-11,2-2 0,-5 4-17,7-6-12,-2 1-38,7-4 22,3-5-90,1 2 79,2-5 123,4 0 135,-1-1 570,11 0-643,-4 0 5,16-3-117,-10 0-34,23-4-28,-22 4-348,17 0 46,-24 3-824,6 0 174,-9 0-8851,5 3 8533,-6-1 0,1 1 1,-5-2-1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6:03.8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1 256 22879,'86'-22'-56,"-15"4"-12,-55 18-38,-2 0-157,-1 1-248,0 1-435,-2 1-633,1 2-942,-2 0-806,-1 1-3904,-2-1 7231,-1-1 0,-3-1 0,-1-2 0</inkml:trace>
  <inkml:trace contextRef="#ctx0" brushRef="#br0" timeOffset="223">23 459 14992,'-3'-11'2935,"0"2"-2062,3 9 2942,0 0-3742,66-13-471,-39 7 386,54-10-55,-54 12-123,1 0-78,0 1-416,0 2-626,-2-1-1211,0 2-1086,-4 0-4581,-2 2 8188,-6-1 0,-6 1 0,-4-1 0</inkml:trace>
  <inkml:trace contextRef="#ctx0" brushRef="#br0" timeOffset="1550">810 32 21231,'-27'-19'62,"4"7"84,17 17 22,-2 4-17,-3 2-28,-2 4 17,-1 0-5,0 2-6,0 0 5,-1 2-55,1 0-18,0 1 7,0-1-1,0 3 0,0 0-17,1 0 6,1 1-22,1 0 5,0 0 6,2 1-11,1-1-1,1 1 6,1 0-11,1-1 0,2 1 17,0-1 6,3 0-1,0 0 6,0 0 11,2 1-5,2-2 27,4 0 7,1 0-1,1-1-22,2-1-17,0 1-23,1-2-16,0 0 5,1-3-5,-2 0-6,0-1 1,0-2-12,-2 0 11,0-2-6,0 0-5,-2-2-11,0-1-17,1 1-22,-1-2-57,-1 1-66,-1 0-90,0-1-124,0 0-212,1 1-393,-2-1-968,1 0-1328,-2-1-4548,-1 0 7836,-1-1 0,-1-2 0,-1-2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6:11.8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145 74 22520,'-19'-15'11,"1"4"-5,9 22 5,-2 0 6,3 1 11,-2 0 11,2 0-16,0 1-7,-1 1 29,2 1-34,-1 2 6,1 1-6,1-1-27,0 2 21,2-1-5,0 0 6,3-1-1,0-2 12,1 0 0,0-1 5,2 0 23,3-1 11,1-2 51,3 0 44,1-1 50,3-2 18,1-2-6,3-2-23,2-2-44,3-1-18,0-2-21,1-1-12,1-2-5,-1-3 10,-2-2 7,-1-2 10,-2 0 1,-1-2-17,-3 1 5,-1-2 17,-3 0 119,1-8-141,-6 4-17,0-5-17,-4 4-6,-2 0-10,-1 0-12,-4 0-22,-1 0 16,-2 2-5,-1 0-11,0 1 11,-3 1-39,1 2-17,-1-1-17,0 3-33,1 2-45,1 0-51,0 3-72,2 0-153,2 3-99,1 1-84,0 1-118,1 1-213,1 3-393,0 3-1130,-2 5-1121,1 2-4531,1 2 8088,-1-2 0,4-5 0,0-5 0</inkml:trace>
  <inkml:trace contextRef="#ctx0" brushRef="#br0" timeOffset="639">527 367 22677,'6'39'106,"-3"-4"-89,-10-15-6,-1-1-5,-1 0-12,0 2-38,1-2-85,-1 0-185,2-1-297,0 0-2256,1 5-96,3-5 2963,0 5 0,2-15 0,1-1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6:10.9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168 10 19652,'-72'42'292,"13"-6"-253,50-23 0,2 1 23,1 0-1,1 0 18,1 3 10,1-1 79,1 10 34,5 15-163,1-12 22,4 6 7,0-22-1,0-2 11,1-1 23,-1-1 179,6 1-78,-4-4 27,3 0 23,-4-4-10,0-1-24,-1 0-50,2-4-45,0-1-39,2-4 0,0-2 17,0-1 11,-1-3 17,0 1 0,-2-2-6,0 0 140,0-9-123,-2 5 6,0-7 22,-4 9-6,0-1-5,-2 3-17,0 0 56,-1-5-123,-1 6-17,-1-5-11,-1 7-17,-2 0-12,0 0-4,0 2-12,-1 0-12,0 2-21,0 0-29,0 2-195,-3-1 5,2 2-1496,-2 1 885,5 3-128,1 0-73,2 2-208,1 2-525,0 2-545,1 1-369,1 4-1338,2 0 2066,1 1 1983,0-1 0,-2-5 0,-1-1 0</inkml:trace>
  <inkml:trace contextRef="#ctx0" brushRef="#br0" timeOffset="302">393 325 22554,'14'32'117,"-2"-4"-89,-11-16-11,-1 0-45,-2 14-50,0-11-62,-2 10-880,-7-1 404,3-9-3305,-10 18 1406,10-21 2515,0 12 0,7-19 0,2 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6:10.0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21052,'2'31'168,"0"-4"-95,-2-13 28,0-1-12,0 2 1,0 0-12,0 2-16,0-1-6,0 2-11,0-1-6,0 0-39,0 0 17,0-1-17,0 0-6,1-2 51,1 0-34,-1-1 6,0-2 0,1 2-40,-1-5-33,1 2-504,1-3 191,-2-4-734,1 0 224,-1-3-8952,8-5 8982,-4 1 1,4-2 0,-7 4-1</inkml:trace>
  <inkml:trace contextRef="#ctx0" brushRef="#br0" timeOffset="334">203 383 20991,'0'34'302,"-1"-5"-252,-2-16-22,-1-2 0,1 2-11,-1-1 6,1-1-12,-1 0-11,1-1-51,-2 4-38,1-3-107,-2 3-1803,-3 1 508,4-6-6232,-5 5 3561,7-10 4162,0-1 0,2-2 0,1-1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6:23.0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155 35 16969,'8'-15'2084,"-2"2"-1507,-6 12-51,-1-1-94,-1 0-119,1 1-117,-1 1-84,-1 0-28,-2 0-34,-1 0 18,-3 3 4,-1 2 29,-8 8-50,3-2-1,-3 4 12,2 1-51,4-4 67,-9 19-61,13-16 11,-6 17-22,12-19 16,-3 12-11,4-12 79,3 15-79,1-18 39,6 9-22,-3-12 124,11 4-79,-7-5 280,24 7-258,-17-9 96,20 2-91,-22-6 186,15-2-168,-17 0 481,18-5-437,-21 4 129,12-7-167,-14 6 217,9-9-234,-7 6 268,13-17-291,-14 14 79,7-11-79,-12 13 196,2-11-174,-4 8 169,-5-18-236,-2 16 0,-16-16-39,6 18 6,-14-6-1,13 10-16,-18-6 11,17 6-45,-24-9 23,28 10-107,-9-5-22,19 9-1188,2-1 499,2 1-8789,4 7 1223,-3 0 8406,3 5 0,-5-6 0,0-1 0</inkml:trace>
  <inkml:trace contextRef="#ctx0" brushRef="#br0" timeOffset="501">492 327 20951,'10'36'504,"-3"-5"-408,-7-16-18,-3 1-33,-2 2-17,-3 0-23,-2 0-21,0 1-46,-2-2-78,0-1-129,1-1-224,0-2-346,3-1-590,0-1-1018,4-1-651,0-2-4077,3 0 7175,0-2 0,1-3 0,0-2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6:27.7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1 315 19344,'20'4'773,"-1"-1"-627,-8-3-62,-1 0-28,2 0 5,-1 0-10,0 0 22,1 0-6,0-1 84,13-3-146,-12 2-10,10 0-12,-14 1-11,-2 1-22,0 0-12,-2 0-179,3 0 23,-4 0-124,3 1-178,-4-1-187,1 2-250,0 0-455,0 0-470,0 0-515,2 0-3663,-1 0 6060,-1-1 0,-1 0 0,-1-1 0</inkml:trace>
  <inkml:trace contextRef="#ctx0" brushRef="#br0" timeOffset="572">653 23 20588,'-22'9'352,"1"0"-290,9 2-12,-3 2-11,-1 1 17,-1 2-5,-1 1 22,0 0 61,-1 2 6,1 1-17,-1 1-33,2 1-62,-1 0-23,2 0-5,2-2 0,2 1 6,1-1-12,3 0-5,0 0 11,2 0-17,2-2 29,1 2 4,2-3 1,0 0 17,1-1-1,1-1 12,1-1 28,1-1 39,3 0-5,0-1 11,1 0-12,1-2-11,1 1-5,2-1 0,-1-1-18,2-1-21,-1-1-6,1-1-29,-1-1-16,0-1-50,-1 0-51,0-1-78,-2 0-101,1-1-141,-1 0-256,0 0-320,-1 0-617,0 0-889,-1 0-611,0 0-3467,-1 0 6581,-2-1 0,0 0 0,-2 0 0</inkml:trace>
  <inkml:trace contextRef="#ctx0" brushRef="#br0" timeOffset="1451">653 225 22358,'-16'37'565,"3"-6"-486,7-19-51,1 0-6,0 1 1,0-1-1,0 0-5,1 1 5,0-1-11,1 1-5,0-1 0,0 0-1,1 0 1,2-1-1,-1-1-5,1-1 0,0-2 12,0-1 4,0-1-4,1-1 10,0 0-11,2-1 12,-1 1-1,1-1 6,0 0-6,0 0 12,1 0-6,-1-1 11,1 1 28,0 0 23,2-1 39,0 0-6,1 0 11,1-1-16,1 0-17,2 0-12,0-1-21,2 0-24,-1 0-16,0 0-16,0 0-1,-2 0-22,3 0-12,-4-1-5,3 0-117,-2 1 5,-2-1-1630,13 1 744,-10-1-6154,14 1 3679,-17 2 3501,6 1 0,-10-1 0,-1 0 0</inkml:trace>
  <inkml:trace contextRef="#ctx0" brushRef="#br0" timeOffset="13817">877 450 20727,'19'-9'353,"-2"2"-274,-5 7-7,-1 0-27,2-1-17,-1 1-22,-1-1-40,-3 1-27,-1 0-119,0 3 315,-3 10 16,-1-4 331,-8 17-365,1-15 6,-7 10-95,6-11 0,-5 8-16,6-9-6,-2 8-6,4-10 11,-2 9 0,2-9 34,-4 12-28,3-10 84,-4 10-56,4-12 184,-5 9-122,4-10 324,-8 13-364,6-10 23,-6 9-57,5-10 57,-6 8-73,7-8 27,-4 4-4,9-10 206,0 1-184,1-3 94,0 1-167,1-1 11,0 0 6,1 0 5,-2 0 23,1 0 5,0 0 17,0 0 33,1-1 29,1 1 16,0-1-5,2 1-28,2-1-17,2-1-22,1 1 83,22-4-139,-13 2 11,22-4-12,-25 3 29,9-2-34,-15 4-112,3-1-84,-11 2-1563,-1 1 998,-1 0-864,4 1 186,0 0 1439,13 3 0,-11-2 0,7 1 0</inkml:trace>
  <inkml:trace contextRef="#ctx0" brushRef="#br0" timeOffset="14318">1125 315 23136,'33'-2'67,"-3"-1"-61,-14-2 5,-1 1-11,1 0 6,-1 1-12,-1-1 1,-1 1-29,4-1-162,2 1 39,-5 0-386,1 1 122,-9 2-3583,11 0 1719,-9 0-7546,8 4 9826,-12-3 5,-1 3 0,-3-3 0,0 0 0</inkml:trace>
  <inkml:trace contextRef="#ctx0" brushRef="#br0" timeOffset="14719">1170 248 13502,'-3'-9'4526,"0"1"-3518,3 8 1238,0 0-2257,-4 1 55,3 1 12,-2 2-11,3 2 0,1 1-45,1 0 34,-1 1 5,1-1 0,0 0 11,0 0-10,1 0-7,-1 1 1,1 0 27,-1 5-38,0-2-1,0 1 17,-1 2-16,-1-4-1,1 8-22,-1-8-67,1 9 28,-1-11-426,2 12 73,0-11-2022,5 11 846,-3-12-5932,12 6 3764,-8-10 3736,6 1 0,-11-4 0,0-1 0</inkml:trace>
  <inkml:trace contextRef="#ctx0" brushRef="#br0" timeOffset="15318">1507 1 23181,'-7'35'364,"1"-3"-263,1-18-34,0 2-33,-1 1 5,0 0-17,0 0-11,-1 1 1,0 0 4,0 0 7,-2 11-18,1-7 7,-1 7-7,0-2 6,3-7 12,-5 17-18,8-22 23,-4 15-22,5-23-6,-1 7 11,1-9 0,1 4-22,0-6 6,2 2 21,0-4 63,3 3-1,0-2 320,15 2-331,-8-2 67,22 0-106,-18-2 0,14 0-16,-16 0 27,12-1-28,-16 0-5,9 0-1,-15 1 18,3 0-18,-3-2-156,2 1-39,-3 1-1412,3-2 425,-1 2-7924,6 0 2161,-4 2 6940,1 0 0,-5 0 0,-1-1 0</inkml:trace>
  <inkml:trace contextRef="#ctx0" brushRef="#br0" timeOffset="16000">1687 383 20856,'19'-21'627,"0"5"-431,-8 13-50,-1 0-51,1 0-44,-2 1-29,1 1-11,-2-1 6,4 1-112,0 0 33,-2 1-179,1 2 163,-8 1-56,3 14 134,-5-7 67,2 15-22,-3-14 139,-6 15-116,1-14 94,-12 14-117,7-17-6,-8 8-61,11-11-197,-1 1 130,7-5-107,1 1 162,1-1 34,3 2 34,0-2 128,9 5-106,-6-2 90,13 5-130,-10-3 12,17 10-33,-17-8-12,10 8 17,-16-9 309,1 11-80,-5-10 359,-6 11-291,0-13 370,-18 9-533,10-8 146,-24 7-196,22-10 246,-12 0-330,21-4-509,-1-1 83,9-1-123,0 1-263,2-3-510,-1 1-1013,0-1-1144,0 0 3479,1-1 0,-1 2 0,0-1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6:44.1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0 652 22520,'24'-18'303,"-1"4"-197,-8 11 6,0-1-17,1 0-39,-1 0-11,2 0-34,-1 0-156,17-1-40,-16 2-762,11 0 112,-22 3-6020,0 2 4048,-3 0 2807,-2 2 0,0-2 0,-1 1 0</inkml:trace>
  <inkml:trace contextRef="#ctx0" brushRef="#br0" timeOffset="401">23 517 14538,'-7'-14'4370,"2"3"-3637,5 11 62,0 0-739,4-5 51,-3 8 49,3-4 29,-4 9 28,0 0-34,0 2-39,0 0 11,0 6-106,0-3 78,3 17-67,1-13 140,8 21-145,-6-21 45,8 19-79,-8-21 11,4 17-17,-6-20-90,2 12-78,-4-17-935,1 4 510,-3-8-4151,0 0-1731,-1-2 6464,0-1 0,0 0 0,0 0 0</inkml:trace>
  <inkml:trace contextRef="#ctx0" brushRef="#br0" timeOffset="984">450 225 23478,'-11'43'330,"0"-4"-274,3-17 0,-2 0-5,0 1-18,-3 0-10,0 1-1,0 0-5,-2 2 5,1-1-16,0 2 11,-2 1-6,0 0 0,0 0 34,0-1-40,2-3-5,1-2 0,5-2-16,0-3 10,4-1 0,2-4 6,0-1-33,2-2 128,0 0 17,2-3 50,1-2 51,0-4-6,2 1-5,1-1-34,0 0-16,2 0-51,1 0-34,1 0 50,13 0-72,-8 0-11,10-2 5,-8 0-17,-1-2-10,1 1-1,-2 0 11,0 0-22,-1 0 11,-2 0-16,-1 1-1,-2 2-11,-1-2-16,-2 2-46,-1-1-55,-1 1-40,-1 0-67,0 0-705,4 0 492,-2 0-2470,11 2 392,-7 0 2532,11 2 0,-13-3 0,2 1 0</inkml:trace>
  <inkml:trace contextRef="#ctx0" brushRef="#br0" timeOffset="1417">585 630 23803,'24'-17'0,"-5"3"-79,-19 14 12,-1 1 22,-1 1 68,0 2 27,-2 1 12,0 3 10,-2 1 1,-1 1-6,0 1-16,-1 1 38,-3 5 7,-4 10-96,5-8 5,-4 12 1,12-23 67,-1 7-12,4-11 40,1 1 33,2-3 29,1 0 10,1 0-5,2-2-39,2 1-39,3-1-29,2 0 2,19 0-69,-13-1-191,25 1-21,-29-1-1008,15 0 716,-21 1-1596,6 1 1036,-12 0-7377,-1 5 2679,-4-4 5768,-1 3 0,1-4 0,-1-1 0</inkml:trace>
  <inkml:trace contextRef="#ctx0" brushRef="#br0" timeOffset="1736">787 675 13105,'8'4'5029,"-1"0"-3975,-7-4 2586,0 0-3662,-7-17 33,4 16 39,-6-11 6,4 21 17,-2 3 11,-1 1 0,0 3 95,-15 28-167,11-17 16,-20 52-23,21-50 46,-9 30-23,14-39 61,-5 15-83,6-20-62,-3 10 0,6-18-241,0-1-185,1-4-3461,1-8-3473,-1 3 7416,0-5 0,1 5 0,0 1 0</inkml:trace>
  <inkml:trace contextRef="#ctx0" brushRef="#br0" timeOffset="2302">877 0 20369,'24'31'896,"-1"-3"-683,-10-14-45,0 1-17,-1 1-50,0 1 0,-1 1 5,-2 3 96,1 13 84,-2 23-224,-1-11 55,0 38-83,-3-49 212,13 52-207,-8-54-5,13 34-17,-13-42 0,7 27 11,-10-25 324,-4 41-172,-7-38 307,-20 37-381,7-43 146,-25 28-185,21-32 17,-15 13-72,20-22-399,-5 5 34,15-11-1781,0 6 628,8-8-1256,2 4-912,1-2-4498,0 0 8172,0-2 0,-2-1 0,0-1 0</inkml:trace>
  <inkml:trace contextRef="#ctx0" brushRef="#br0" timeOffset="3167">1259 967 21153,'-6'40'358,"0"-4"-257,-1-18-45,0 1-17,-1 0-11,1 0-28,0 1-28,-1-1-140,0 1-296,-2 0-550,0 0-1182,-2-1 2196,-9 7 0,12-15 0,-6 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6:48.7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155 405 23063,'0'-27'208,"1"5"-248,-1 22-16,-1 0 17,-1 0 22,-3 3 34,-1 1 6,-2 4-7,-7 7-4,-9 21 10,5-10 40,-11 28-62,19-33-51,-10 24 40,16-28-6,-3 17 34,8-20 201,11 10-106,-2-14 157,29 2-224,-16-9 67,34-4-56,-30-2 118,28-11-68,-33 6 387,17-15-342,-27 12 179,5-17-246,-13 14 130,-1-20-141,-4 18 83,-8-22-116,2 20 44,-19-18-84,12 20-34,-33-18 28,28 21-72,-24-10-17,33 18-1071,-3-2 450,12 7-791,1 0 638,1 3-6524,2 15-790,-1-5 8183,1 9 0,-1-16 0,-1-2 0</inkml:trace>
  <inkml:trace contextRef="#ctx0" brushRef="#br0" timeOffset="566">177 1 22419,'27'4'549,"1"2"-504,-8 7-6,3 0-28,-1 2 1,-1 1-12,-1 2-17,-1 1 11,-3 2 6,0 1-5,6 27 72,1 25-50,-4-11 13,-10-11 1,-2-2-3,-3-11 359,-3 52-236,-5-51 28,-14 49-140,5-50 118,-29 44-129,19-47-28,-33 39-28,32-45-386,-19 21 72,30-36-2050,-8 5 45,15-16 2347,-7 1 0,9-4 0,-1-1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02.8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33 21024,'33'-12'431,"-3"3"-263,-17 8-22,1-1-40,2 0-22,1 1-44,1-2-29,1 2-39,6 0-112,8 1 17,-9 0-813,9 1 242,-23 1-3624,9 2 2038,-11-1 2280,5 4 0,-10-6 0,1 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03.1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 34 8556,'-11'-1'1894,"3"0"-1077,8 1 9013,0 0-9309,25 2-202,-11-1-33,23 0-22,-17-3-35,2 0-50,0-2 62,9-2-202,15-2-89,-12 2-1132,13-1 230,-34 7-6072,8 1-929,-16 1 7953,0 1 0,-4-1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6:53.8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149 103 19546,'-15'24'325,"2"-2"-202,9-7 17,-1 0 11,0 2 6,1-1-28,-1 2-23,0-2 17,0 9-78,1-7 123,0 28-34,2-9-100,1 7 22,1 0-39,0-25 56,0 15-45,0-22 100,-1 9-88,0-15 55,-1 5-73,0-8 17,1 2-55,1-4-4179,0-1 1842,0-2-845,0 0-2980,1-3 6178,0 3 0,0 1 0,-1 0 0</inkml:trace>
  <inkml:trace contextRef="#ctx0" brushRef="#br0" timeOffset="701">37 238 6288,'-5'-6'3551,"2"2"-2336,3 4 6767,0 0-7786,-15-24-78,13 15-45,-9-19 11,16 20 28,3-2 28,1 1 168,9-6-135,-3 3 510,35-18-263,-5 5-302,6-3 78,-1 6-174,-31 17-44,20 3-6,-25 5-34,11 8 34,-18-3 6,1 5 16,-5-3 18,0 1 16,-2 1 28,0 0 39,-1 0 151,-6 7-128,0-4 34,-9 11-96,5-10 33,-14 17-77,11-16 60,-22 24-38,21-25 44,-15 14-61,20-21 0,-7 5-17,9-9-134,-1 4 10,6-8-128,1 1 212,3-2 332,11 1-219,-2 0-106,25 3 5,-20-1-56,15 8 44,-24-4 7,3 8 22,-7-7 145,0 13-16,-3-10 576,-10 20-504,4-19 258,-20 16-341,12-18 83,-19 7-128,15-9 184,-35 8-184,28-9 16,-22 6-50,34-11-28,0 2-101,9-4-1209,2 1-3883,2-1 2376,2 0-241,2 2 3058,2 1 0,-2-1 0,-1 1 0</inkml:trace>
  <inkml:trace contextRef="#ctx0" brushRef="#br0" timeOffset="7717">419 463 22156,'-17'18'219,"2"-2"-152,14-6-11,1-1-17,-2 0 0,2 0 0,-1 0-5,1 0 28,-2 3-1,2 4-33,-1-2 84,1 10-84,-1-14 23,1 10-29,0-15 51,2 4 16,0-8 287,10 1-276,-3-2 141,21 0-207,-16-1 61,20-1-67,-24 0 28,9-1-22,-11 2 117,13-3-129,-10 1 29,12-3-29,-14 4 23,17-6-45,-13 5-23,13-5 18,-16 5-29,7-1 17,-9 1-72,6 1 22,-9 1-309,8 0 136,-7 1-561,7-1 258,-8 1-3709,8 4 1905,-8-2-7484,3 5 9814,-6-4 1,0 1 0,-2-3-1</inkml:trace>
  <inkml:trace contextRef="#ctx0" brushRef="#br0" timeOffset="8284">509 463 21993,'-8'39'561,"0"-4"-427,5-20-22,-1 1-28,1 1-28,0 2-39,0-1 5,1 1 6,-1 18 62,0 13-51,0-6 56,0 12-50,2-34 95,-1 32-117,2-31 49,0 27-55,0-36 11,2 8-11,-1-17-45,4 4-6,-4-6-100,1 0 72,-2-2-604,0-1-528,0-2 1194,-2-6 0,2 5 0,-2-4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0:59:52.3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48 110 17753,'-22'84'644,"5"-14"-470,16-56-73,-1 0-40,1-1-33,-1-2-22,1-2-17,0-2 11,0-1-17,1-2 11,0-1 29,0-1 129,0-1-74,0 0 23,5-9 33,13-17-100,-4 3 50,20-30-45,-21 27 107,17-33-62,-19 32 397,13-26-330,-14 33 1,8-13-164,-11 25-27,5 1 62,-8 9 5,2 9-6,-3-2 6,1 6 84,5 27-90,-5-23-22,4 21 23,-4-29-12,-3-4 78,3 1 12,-2-7 252,6-4-291,-2-3 16,16-18-67,-9 7-5,26-27-1,-20 23-27,37-22 22,-32 28-62,20-7 40,-29 18 56,-1 14-6,-8-2 11,-3 25-67,-1-15-420,0 26 62,0-27-2186,4 21 904,-1-25 1668,7 10 0,-8-18 0,3 1 0</inkml:trace>
  <inkml:trace contextRef="#ctx0" brushRef="#br0" timeOffset="382">789 42 13261,'-27'44'221,"-1"1"1,-16 28-121,43-59-29,0-1 24,2-2 38,2-1 40,2-2 55,3-2 1,2-1-12,2-2 253,19-4-336,-11-3 419,41-17 157,-26-1-397,8-3 694,-22-1-706,-17 16 645,-18-19-851,3 17-12,-25-14-40,16 16 74,-31-8-107,25 10-95,-39-3-50,44 8-544,-15 4-101,30 4-380,2 3-511,3 1-592,4 0-925,1 0-874,3-1 4061,0-1 0,-4-4 0,0-1 0</inkml:trace>
  <inkml:trace contextRef="#ctx0" brushRef="#br0" timeOffset="703">1014 222 8612,'7'12'1367,"-1"-2"-1014,-6-10 6419,0 0-6319,4 15 6,-3-13-11,4 10-10,-5-17 21,0-2 6,-1-1 380,-1-3-5,0-13-716,0 7 94,3-15-123,1 16 136,7-17-192,-3 16-84,15-15-34,-12 23-128,12-4 5,-10 12-78,3 0-112,-4 1-117,3 1-219,-1 0-354,2 1-531,2 0-3529,6 1-1058,-6-1 6200,4 0 0,-14 0 0,-2-2 0</inkml:trace>
  <inkml:trace contextRef="#ctx0" brushRef="#br0" timeOffset="1099">1396 155 17395,'52'-6'268,"-1"0"1,33-5-28,-71 7 62,-4-1 84,0 1 83,-3 0 34,-2 0 941,-2-8-1277,-1 5 89,-6-10-167,1 8 207,-18-12-246,9 11-6,-22-11-56,20 15 22,-8-1 11,10 6 23,-2 4 17,-2 3 50,-1 6 196,-13 13-96,6-2 449,-28 37-470,27-26 173,-22 48-292,35-48 164,4 35-164,18-46-72,40 8-291,-13-25-2011,44-8-1708,-37-2 3600,16-5 1,-37 6 0,-2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07.6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159 44 17227,'23'-24'2325,"-4"5"-1799,-19 18 644,0 1-1164,-1 0-6,0 1 39,-3 1-5,1 1 22,-3 3 0,-2 2-28,-2 3 44,-1 2 12,-1 1 12,-1 3-1,0 2-11,0 1-23,0 2-10,0 0-12,1 0-17,0 0 46,-5 19-51,7-15 56,-7 37-34,13-35 90,-2 35-62,5-37 202,7 30-179,-1-34 150,16 24-167,-9-28 146,18 20-163,-16-24 28,13 12-73,-17-18-62,6 4-27,-11-9-588,3 2 206,-6-4-2049,3 0 671,-2-1 1838,7 0 0,-6 0 0,3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13.6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160 66 22470,'-18'-1'157,"0"3"-90,7 10 22,-2 0-5,1 1 6,-1 0-6,0 1-11,1 2-12,1-1-5,2 1-11,0 1 0,2-1-6,1 2 51,1 14-62,2-10 33,7 24-38,1-27 218,27 20-141,-12-27 102,32 7-124,-23-16 102,43-7-130,-32-2 129,48-17-106,-54 9 341,29-31-318,-46 25 38,8-27-78,-23 27 85,-18-33-119,5 27 12,-24-26-23,15 33-11,-28-16-28,23 20-202,-30-12 67,33 21-1763,-14-2 1108,26 9-1663,-2 7 178,11 2-727,2 5-2352,3-3 1909,0-1 3473,2-2 0,-3-4 0,-1-3 0</inkml:trace>
  <inkml:trace contextRef="#ctx0" brushRef="#br0" timeOffset="384">655 381 23489,'11'52'213,"-4"-7"-196,-17-28-29,1 1-83,0-2-112,1-1-202,0 0-324,0-1 733,-11 19 0,12-20 0,-8 13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12.5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141 98 21999,'-3'-34'-51,"-2"9"96,-2 34-6,-3 1-5,0 4-1,-2 0 7,1 2 0,-1-1-1,0 3 45,-11 25-79,11-19 35,-8 33-18,17-37 68,8 21-40,2-25 258,16 12-157,-8-20 17,10 1-28,-10-8-11,3-1-28,0-3-17,1-1 0,0-3-11,1-2 16,-3-1 124,4-8-84,-5 4 554,9-31-526,-16 22 162,4-37-246,-14 36 51,-4-20-80,-1 24 52,-15-20-108,10 23-274,-14-13-11,17 24-688,-5-1 358,8 7-5070,-6 16 2398,6-7 3299,-4 17 0,8-19 0,-1 1 0</inkml:trace>
  <inkml:trace contextRef="#ctx0" brushRef="#br0" timeOffset="383">411 323 22946,'45'19'22,"-9"0"1,-36-4 10,-2 1 18,-1 0-35,-3 0 7,-2-1-34,-2 0-202,-5 5-2616,-6 11 672,6-9 2157,1 10 0,12-26 0,1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11.8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127 94 18677,'-58'38'309,"10"-5"-180,41-20 28,2 0 33,1-1 12,1 0-18,2 0-32,0 0 49,3 4 393,8 4-326,-2-4 651,28 7-767,-18-16 128,23 4-123,-23-10 302,17-4-330,-18-1 235,19-14-241,-22 6 370,12-29-398,-18 21 84,2-25-84,-9 24 157,-5-19-179,0 19 73,-12-21-130,6 26-340,-16-14 10,15 22-655,-10-3 331,13 10-3435,-11 19 2046,10-7-6997,-5 29 7137,12-23 1887,1 9 0,1-19 0,0-3 0</inkml:trace>
  <inkml:trace contextRef="#ctx0" brushRef="#br0" timeOffset="266">419 296 18431,'27'67'874,"-5"-12"-650,-24-44-67,-1-1-56,-2 1-68,-2 0-55,0 1-140,0 0-3642,-12 11 1446,9-11-7473,-6 9 9507,13-17 0,1-1 0,2-3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10.9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 20957,'4'-17'-291,"-1"3"117,-3 14 34,0 1 68,0 0 105,0 4 74,0 1 38,1 3 57,1 3 274,2 10 67,4 23-482,-2-13 63,3 26-91,-5-39 40,1 18-56,-3-24-129,1 12-56,-2-17-1271,0 6 364,0-10-8756,0 5 8898,-1-7 1,1 0 0,-1-2-1</inkml:trace>
  <inkml:trace contextRef="#ctx0" brushRef="#br0" timeOffset="333">181 391 21523,'27'30'330,"-5"-3"-140,-21-18 18,0 1-23,-1 0-34,0 1-44,-2 2-51,-2-1 5,-1 1-61,-13 12-145,10-12-718,-8 10-22,12-19-403,1 1-718,2-3-671,0 1-275,1-1-3304,0-1 6256,0 1 0,0-1 0,0-1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21.7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215 203 22498,'-22'8'375,"2"1"-257,4 4-6,0 1-12,0 3-27,1 1-17,-2 1-11,1 1-17,0 0 6,2 1-23,1-2 50,-3 20 96,8 1-73,-1 1 409,20 2-241,-1-28 6,12 6-6,-5-14-23,3-3-60,3-2-40,0-1-45,3-1-51,1-3 12,2-2 56,32-15-73,-22 6 61,9-7 1,-1-2-28,-13 3 83,24-21-83,-45 25 27,-2-20-83,-10 17-40,-17-26 29,2 25-34,-29-22 5,22 27-218,-24-11 78,28 19-672,-14-3 449,22 9-1211,-8 2 808,13 2-4785,-1 13 2152,3-5 3433,1 10 0,1-14 0,0 0 0</inkml:trace>
  <inkml:trace contextRef="#ctx0" brushRef="#br0" timeOffset="450">574 1 23601,'27'11'398,"-2"3"-292,-6 6-28,1 2-10,0 2-18,1 1-11,-3 3-11,0 2 17,6 31-23,-12-21 74,3 48-68,-14-49 100,-18 50-77,6-56-1686,-13 12 1,-1-1 1511,7-18-508,-19 22 245,28-33-3098,-4 8-112,5-9 3596,-3 6 0,8-15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19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1 392 22655,'24'-9'392,"-1"0"-331,-6 6-16,1-1-17,2-1-11,2 0-6,1 0-5,-1-1-51,6-1-392,-3 2-61,-5 0-2465,-7 3 1226,-15 5 1737,-16 9 0,10-7 0,-9 6 0</inkml:trace>
  <inkml:trace contextRef="#ctx0" brushRef="#br0" timeOffset="504">450 55 23646,'44'-32'61,"-10"9"-16,-38 34 0,-2 2-11,-1 2-6,0 2 0,-2 1 39,-13 26-39,10-18 73,-16 29-34,16-30 134,-16 33-173,16-32 17,-13 30-39,17-40 11,-1 6-12,6-15 6,1-1-11,1-1 12,0-1 10,1 0 12,1 0 212,6 0-134,0-2 28,12-1-90,-5-2 40,42-9-79,-26 4 12,49-12-18,-50 11-16,30-3-6,-38 7-95,12 1 0,-23 2-605,1 0 281,-10 0-1452,1 0-7943,-2 0 8867,0 1 1,0-1 0,0 2 0</inkml:trace>
  <inkml:trace contextRef="#ctx0" brushRef="#br0" timeOffset="1034">765 302 22498,'19'31'173,"-4"-6"-122,-17-18-23,1-1 11,0 0-11,1 0 6,-1 0-6,1-1 0,0 0 11,0-2 134,2 1 511,14-2-584,-3 0-4,31-5-85,-21 0-17,30-7-33,-30 4-353,19-4 73,-27 7-1972,6-3 947,-16 5-4616,-5 1 3143,-5 2 2817,-5 2 0,5-2 0,0 1 0</inkml:trace>
  <inkml:trace contextRef="#ctx0" brushRef="#br0" timeOffset="1374">945 280 9212,'5'9'6559,"-1"-1"-5445,-4-8 3871,0 0-4918,20-36-22,-15 28 33,15-28 69,-20 39 65,0 1 556,-3 18-561,1-7 196,-8 31-313,5-23 111,-8 31-150,7-29 133,-4 30-128,6-32 62,0 23-84,3-28 50,-1 13-51,2-21 68,1 3-90,0-10 68,1 0-23,-1-2-370,0-1-106,-1-2-213,0 0-324,0-3-562,0 0-1522,0 1-3512,0-2 6553,0 3 0,0 1 0,0 2 0</inkml:trace>
  <inkml:trace contextRef="#ctx0" brushRef="#br0" timeOffset="1634">1057 572 20907,'1'62'196,"-2"-11"-208,-8-38-94,0-3-196,1 1-325,0-1-471,1-1-880,0 0-7853,-4 4 9478,4-5 1,-1 1 0,7-7-1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16.0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0 203 21215,'35'0'436,"-1"-1"-385,-14-3-12,2-1-28,0-1 0,1 1-11,0 1-5,-1 0-146,10-1-230,-9 1 168,0 1-89,-12 1-118,-10 2-174,1 0-218,-2 0-421,1 0-609,-1 2-589,0 1-336,0 3 2767,0 1 0,0-4 0,0 1 0</inkml:trace>
  <inkml:trace contextRef="#ctx0" brushRef="#br0" timeOffset="617">495 1 22895,'21'22'381,"-6"-1"-258,-19-5-22,-2 2-17,1 1-22,-2 1-12,0 1-5,-1 1-17,0-1 56,-4 9 34,-10 15-96,8-12 40,-12 18-46,19-35 35,-3 9-46,8-17 12,0 2 17,2-6 235,3-2-141,1-1 147,13 0-230,-4-3 11,22-2-51,-16 1 34,23-5-27,-23 3-1,22-3-11,-23 4-28,14-2 17,-21 3-23,6 1-11,-12 1-235,4 1 101,-5 0-1540,6 7 850,-6-4-4547,8 11 2235,-7-9 3181,4 4 0,-6-6 0,-1-1 0</inkml:trace>
  <inkml:trace contextRef="#ctx0" brushRef="#br0" timeOffset="3167">877 293 19316,'6'-15'96,"1"3"-68,1 8-6,1 1 0,2-1 23,1 0 17,1 0 11,1 0 78,7-1-11,5 3-123,-5-1-34,6 3-6,-18 1-16,7 7 34,-12-3-12,4 12 17,-6-9 67,-6 18-28,-3-12 90,-24 23-95,11-20 38,-32 20-66,30-22-12,-17 9 6,29-18-5,-2 1-1,9-6 12,3-1-12,0 1 23,2-1 5,1 0 6,3 0-11,3-1 11,6 0-22,-2-1-6,15 0 0,-12 2-17,19 7 11,-22-2 79,9 14-28,-18-9 112,1 10-17,-5-11 431,-7 9-392,2-9-33,-8 3-34,2-5-28,-1-1-6,-2 0-16,-1 0-6,-2-2 16,0 0-38,-1-1-56,-21-1-57,17 0-55,-15-2-79,25 0-39,2 0-78,2-2-146,3 1-319,2-2-545,2 1-552,1-1-523,3 1-6003,4-2 8418,1 1 0,-1 1 0,-5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2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 23590,'46'-15'28,"-6"3"-34,-27 11-22,1 1-45,0 0-44,0 0-102,0 0-150,-2 0-1088,6 3 1457,13 8 0,-14-5 0,6 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26.7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23075,'46'1'123,"-6"0"-134,-24-1-34,-1 0-56,-1 0-84,0 0-100,0 1-158,0 1-252,1-1-2486,2 2 3181,-1 1 0,-5-2 0,-4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0:59:50.8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259 133 20207,'-8'-41'560,"-1"7"-471,-1 32-27,-1 1-23,0 1-17,-2 1-10,-1 1-12,-2 4 5,-21 19 23,16-8 51,-23 24-23,27-19 128,-11 39-139,19-31 62,-2 38-85,16-46 45,9 13-28,0-26 146,32-2-129,-19-10-33,41-25-40,-39 7 67,29-37-50,-36 30 6,15-26 5,-26 34 51,5-14-18,-12 24 7,1-3-51,-5 11 85,-4 15-85,1-1 16,-6 25-10,6-17-197,2 24-100,4-25-913,7 19 196,-3-19-7982,15 29 4212,-12-27 4698,8 15 0,-15-30 0,-1-3 0</inkml:trace>
  <inkml:trace contextRef="#ctx0" brushRef="#br0" timeOffset="366">506 335 11586,'6'14'387,"-1"-3"-51,-5-11 2033,0 0-1926,23 44 39,-18-33 50,18 34-56,-23-45-157,-2 0-17,0-2 230,-8-5-61,-11-12-398,6 4 173,-11-10-84,16 14 786,-9-16-713,12 12 398,-4-25-482,12 22 269,8-28-241,-1 24 11,6-12 17,-4 16-5,0 1-34,1 0-50,1 2-45,-1 0-39,1 4-29,0 0-167,10-1-29,-8 5-1590,18-1 611,-17 9-4107,16 9 2505,-17-1 2772,9 7 0,-16-11 0,1 1 0</inkml:trace>
  <inkml:trace contextRef="#ctx0" brushRef="#br0" timeOffset="783">888 200 14874,'50'-10'1039,"0"0"0,30-6-288,-73 12-57,-1 0-55,-1-2-79,-1 0-61,-2 1-90,1-2-96,-3 1 57,1-5 22,-6-11-314,2 5 118,-12-17-151,7 21 16,-13-9-72,11 16-56,-17 10 61,14 5 18,-10 11 10,11-3 17,-1 3 23,1 1 5,0 3 40,0 3-6,0 2 5,2 2 96,-3 26-174,7-22 11,4 28-33,8-42-51,21 9-129,-8-23-2369,38-11 157,-26-3 2386,36-18 0,-46 17 0,8-4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24.9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54 183 20336,'21'-29'11,"-4"5"-6,-17 24-111,0 0 106,0 3 39,-1 0 28,0 3-11,0 2 12,0 2 15,0 2-4,0 1 184,-4 28-213,2-17 146,-4 38-112,3-37 140,-3 32-173,3-32 89,-5 30-107,6-37-10,-2 12-12,4-23 0,0 2-11,1-5-89,-1 4-1,1-6-330,0 3 78,0-4-6832,0 1 2121,0-7 2236,0 2 2817,0-4 0,0 5 0,0 0 0</inkml:trace>
  <inkml:trace contextRef="#ctx0" brushRef="#br0" timeOffset="635">9 206 7347,'-2'-8'4587,"0"2"-3142,2 6 5668,0 0-6749,3-43-28,-1 31-95,2-32-51,-2 43-50,0-1-44,1 0-29,1-2-34,2 0 7,10-4 55,20-10-16,-10 6 218,30-12-297,-37 18-51,15-5-5,-24 10-84,6 6 118,-10 0 11,4 5-6,-8-3 0,1 1 12,-1 0 5,-1 0 5,0 1-5,-1-1 17,0 2 151,-2 12-84,-2-7 129,-10 25-174,3-23 73,-15 23-78,15-25 44,-14 15-89,17-20-185,-5 4 106,11-10 113,9-1 27,-1-2-11,13 0-50,-8-1-129,15 3 95,-16-1-28,9 10 62,-16-4 22,1 6 1,-3-5 10,-1 1 23,0 0 5,-1 0 101,-4 8-61,0-5 134,-9 11-101,5-10 213,-19 14-252,12-13 107,-28 17-141,23-20 247,-29 10-219,33-17 12,-13 1-85,23-6-430,0-2-79,5 1-6453,0-1 3888,3 2 3069,1-1 0,-1 1 0,1 0 0</inkml:trace>
  <inkml:trace contextRef="#ctx0" brushRef="#br0" timeOffset="1184">391 273 21035,'-73'43'140,"13"-5"-84,54-19 12,0-2 4,0 3 7,1-1-6,2 1-23,-1 0 56,2 8 90,0 17-162,1-12 123,0 22-95,3-36-6,0 8 11,2-16 17,1-2 17,0-1 28,1-2 213,4-1-135,0-2 302,14-3-413,-9-2 116,23-10-150,-20 3 179,20-15-124,-23 14 455,9-11-343,-17 13 293,1-6-422,-7 7 52,-5-3-102,0 4-61,-16-5-40,8 6-94,-15-2 72,13 6-297,-18 6 230,17-2-644,-12 9 397,22-6-1511,0 13 671,5-9-8604,8 14 4511,-3-13 5320,5 3 0,-7-10 0,-2-3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28.1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251 0 21545,'-22'4'437,"1"3"-387,4 13 1,-1 2 17,-1 1 21,0 3-5,1 1 17,-1 2-11,2 1 72,-6 14-78,7-10 112,-8 44-101,16-22-44,-1 9 441,26-4-307,-6-40 112,22 15-213,-16-24 0,27 9-140,-19-11-1260,32 9 111,-33-12 1205,19 15 0,-32-16 0,3 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35.8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117 73 21534,'-34'28'61,"4"-1"-38,21-13-1,-1 2 6,3 0 17,0 0-6,1 0 0,1 0 17,1 0-11,1-1 151,1 11-122,2-11 211,10 17-139,-2-21 716,26 6-722,-15-13 6,25-6-79,-21-4 230,33-21-196,-30 11 274,28-26-213,-41 24 331,5-23-358,-14 21 95,-13-23-197,0 24 1,-26-21-17,15 25 33,-27-16-39,25 20-33,-12-4-6,21 10-1501,-2 0 845,11 4-1663,0 3 1071,4 2-7630,3 19 3691,-2-8 5215,2 9 0,-2-17 0,-1-3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36.2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77 0 22940,'28'15'23,"-7"1"-46,-19 1-33,-2 2-78,-3 1-129,-2 2-214,-6-1-386,-2 3-693,-3-1-1228,-2 0-1053,-1 0-3394,2-4 7231,3-4 0,7-7 0,3-4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35.0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113 1 20162,'-36'46'230,"4"-7"-174,23-22-6,0 0 17,1 1-33,1 0 5,2 0 6,1 0-6,2 0 134,2 17-100,3-16 336,14 17-191,-5-26 478,29-1-601,-21-10 62,23-8-85,-25-2 152,19-19-106,-18 12 683,16-33-628,-24 30 124,3-22-185,-12 27-22,-5-5-23,0 7 6,-4 1-23,-1 0-5,-1 1-23,0 1-33,-6-2-11,3 4-51,-10 0 11,7 6-666,-20 3 269,19 4-1832,-15 9 1065,25-4-3216,-1 9 1558,9-7 2884,4 3 0,-2-8 0,1 0 0</inkml:trace>
  <inkml:trace contextRef="#ctx0" brushRef="#br0" timeOffset="266">428 248 20347,'3'71'17,"-2"-11"-169,-14-42-116,2-2-192,3-1-285,2-3-538,2-2-817,1-4-594,2-1 2694,1-1 0,0-2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34.1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1 103 16499,'21'-32'2722,"-3"5"-1910,-15 20-11,1-1-73,-1 1-89,0 0-124,-2 2-128,0 0-113,0 3-112,-1 0-682,0 1 430,0 5 84,0 1 23,0 5 0,0 0 5,0 2-22,0 1 17,1 9 0,3 15-6,-2-9 45,4 18-33,-4-29 49,2 17-49,-3-20 50,1 14-68,-2-16 6,1 8-16,-1-12-202,0 4-62,0-9-2168,0 1 678,0-2 1759,2 0 0,-1-1 0,1 0 0</inkml:trace>
  <inkml:trace contextRef="#ctx0" brushRef="#br0" timeOffset="400">293 328 22105,'20'37'135,"-5"-4"-124,-19-15-22,-3 0-62,-4 2-73,-2-1-100,-1 1-180,-1-1-201,1-2-370,2-1-6099,0 5 7096,7-8 0,-1 1 0,6-10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39.2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282 81 15283,'-18'-19'1384,"3"4"-1054,12 11-27,1 2-18,0-1 6,0 0-16,-1 0-12,0 0 231,-2-1 116,-9-1-509,4 2-17,-6 0 0,8 4-23,-1 2 1,-1 2-17,0 1-17,0 2 5,-1 0-5,1 1-11,-2 0 11,1 1 23,0 0 10,0 1 23,0 1 28,-1 0-5,2 2 10,0-1 90,-3 13-184,6-8-7,-3 9 7,9-11-1,0-1 1,1-1-7,1 1 18,2-2 28,3 0 27,2-2 23,3-1 17,2-1-17,3-3-6,4 0-22,2-3-22,2-1-28,2-1 10,0-1 85,20-5-78,-17 0 10,13-4 46,-23 2 33,-2-1 23,-3-1 16,-3 0-5,-2-2-29,-3 1-16,-2-2 162,-2-13-190,0 8 179,-7-23-213,1 21 140,-15-26-156,7 25-12,-10-10-5,10 17-34,-3 0 5,2 3-5,-2 1-11,3 1-118,-5 0-61,7 4-594,-1 1 162,7 5-6665,5 13-667,3-5 7954,3 9 0,-3-15 0,-2-1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40.4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 1 19294,'22'30'196,"-5"-3"-140,-17-19-6,0 1 1,0 1-29,-2 1 12,-2 0-23,-2 1-201,-5 5-2113,-6 10 651,5-8 1652,-1 9 0,12-23 0,0 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40.9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93 20935,'41'-5'403,"-3"0"-314,-17-3-16,1 0 6,2 1-23,-1-1-12,0 1-4,2 0-35,-1 0 6,23-5-44,-23 6-650,22-4 72,-34 9-3645,6 0 1752,-13 2 2504,3 3 0,-7-2 0,1 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41.4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0 23332,'12'19'392,"-3"-1"-313,-16-5-1,1 1-11,-1 0-11,0 0-5,-1 1-18,2-1 34,-7 18-50,6-15 28,-5 20-28,8-26-12,0 6 12,2-9-6,0-1 1,1 0 4,-1-2-10,2 2-6,-1-3 11,1 1 79,3 2-34,0-3 213,14 2-197,-5-5 40,22 0-95,-17-1 34,20-1-23,-22 0 56,19-4-62,-18 3-11,19-6-22,-20 4-336,10-1 67,-18 4-1395,2 2 583,-7 1-8621,-1 8 3446,0-3 6267,-1 4 0,0-8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0:59:49.6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35 179 17742,'3'38'482,"-1"-1"-376,-5-13-16,1 1-1,-1 2-16,0 0-6,1 1 6,0 0 0,0 0 34,0 14 39,-3 28-124,1-19-5,-3 36-17,5-57-11,0 23 5,2-36 303,3 1-163,0-16 23,15-22-146,-5 4-28,24-43 6,-16 27 0,28-48 0,-25 44 5,23-34-16,-30 46-185,12-10 151,-21 27 33,5 7 46,-9 7 27,3 23-50,-5-10-17,4 34 6,-3-30-28,7 27 39,-5-33 5,7 11 23,-7-22 292,4 0-169,-6-9 442,6-13-346,-5 2 436,5-25-510,-5 19 186,4-28-247,-5 25 264,3-35-242,-3 29 264,1-44-303,-3 37 67,1-47-128,-1 47 16,-1-40-50,0 46-156,0-29-46,0 38-1529,0-7 801,0 21-3657,4 15 1691,-1 0 2896,4 14 0,-4-14 0,-1 0 0</inkml:trace>
  <inkml:trace contextRef="#ctx0" brushRef="#br0" timeOffset="551">529 651 15670,'42'-3'168,"-6"1"-67,-26 5 61,0 0 57,0-3 33,0 1-6,1-2-44,0-1 94,5-7-139,-5 0 834,15-21-262,-14 4-510,4-4 341,-12 1-432,-6 18-10,-16-9-118,6 15-28,-19-3 17,15 8 28,-23 11 22,16-4 179,-27 26-117,29-15 324,-23 32-296,28-26 286,-9 41-326,19-40 180,8 24-90,6-33 309,27 6-404,-11-14-56,45-2-179,-32-8-2431,54-11-1,-48 5 2165,27-6 0,-50 9 0,-1 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43.4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127 271 23259,'-17'6'129,"3"0"-112,10 1 11,-1 0 17,1 1 28,-1 3 61,-1 0 6,-2 1 0,0 2 0,-11 20-140,10-13 0,-9 22-11,14-26 11,0 5 11,3-7-22,1 0 39,1-2-28,2 0-6,2-1 23,7 2 28,-1-4 201,19 2-156,-12-8 117,26-4-129,-23-5 208,26-14-196,-27 5 190,20-23-173,-25 19 184,11-26-213,-19 24 68,-1-22-124,-8 25 1,-14-18-29,3 21-22,-23-13 17,17 16-152,-24-7 23,26 14-678,-15-3 437,23 7-1500,-5 6 698,12 0-6921,2 14 436,3-9 7668,3 4 0,-3-11 0,-1-2 0</inkml:trace>
  <inkml:trace contextRef="#ctx0" brushRef="#br0" timeOffset="550">419 1 22537,'24'-1'353,"-2"4"-286,-2 8 0,-1 2-5,1 2-1,-1 1-10,0 2 10,-1 0 18,-1 3-12,0 2 67,2 12 46,0 30-152,-6-17 56,-6 48-62,-10-57-5,-6 50 0,5-51 39,-5 40-40,5-47-4,-1 14 16,3-24-6,-1-4 6,1-1 0,1-5-11,-1-1 0,1-3-23,-1-2-487,1 1-84,-1-3-4979,-4 5-717,0-2 6273,-6 5 0,6-7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7:42.1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59 23887,'-12'34'151,"2"-6"-84,4-19-45,1-1-5,2 0-6,0 0-11,1-2 17,1 0 6,1-1-7,0 2 18,0 0-28,2-1 94,5 3-49,-1-6 89,10 3-79,-5-5 40,20 1-78,-12-2 33,40-6-56,-33 3 0,29-4 5,-33 4-5,18-2-22,-21 3-213,9-2 95,-22 4-751,1-1 438,-7 1-1312,-5 0 712,2 1-5472,-10 5 3825,6-2 2700,-4 3 0,9-5 0,-1 0 0</inkml:trace>
  <inkml:trace contextRef="#ctx0" brushRef="#br0" timeOffset="383">290 59 9828,'8'1'5561,"-2"0"-4222,-6-1 3299,0 0-4448,-16-28-22,10 21-22,-13-19-34,15 29-23,-1 3 35,1 1 347,-4 13-314,4-5 347,-5 26-364,6-21 196,-3 30-224,4-27 190,-5 32-196,2-30 186,-6 37-259,6-40 34,-3 22-44,7-32 38,1 3-44,0-9-6,0 0-39,0-4-4687,0-1 486,0-5-4386,0 3 8615,0-4 0,0 4 0,0 0 0</inkml:trace>
  <inkml:trace contextRef="#ctx0" brushRef="#br0" timeOffset="766">514 262 21635,'34'45'280,"-7"-6"-196,-27-29-12,0 2-20,-3 0-2,-2 1-28,-2-1-16,-2-1-79,-1 0-101,-1-1-196,-1-1-313,1 0-431,1-2-791,2-1-896,3 0-190,1-3-3360,2 0 6351,1-2 0,1-1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8:48.6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90 24021,'91'-43'6,"-15"8"-40,-56 32-33,-1-1-101,-1 2-140,-2 0-247,-3 2-358,-2 0-431,-2 1-3310,3 6 900,-4 0 3754,4 7 0,-9-8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8:48.8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 83 15810,'-10'-2'6380,"1"0"-5893,9 2 482,0 0-874,70-29-50,-43 18-51,53-21-67,-59 28-582,1 2-112,-7 1-4605,0 8 1754,-12-1 3618,-6 8 0,1-9 0,-3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8:49.8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1 113 19300,'58'-24'756,"-7"4"-516,-35 14 18,1 1-1,1-2-27,1 1-23,1-1-28,0 1 668,19-8-651,-17 8 117,16-4-189,-27 9 251,5 2-252,-11 3 213,1 16-269,-9-5 28,-12 30-95,3-21 45,-19 36-22,15-33 27,-22 31-33,20-34 50,-22 19-39,24-28 0,-8 6-45,18-16 84,3 0-27,7-4 21,21-6-44,-6 2-6,35-6-16,-28 6-12,25-1 11,-33 4 6,12 11 6,-21-3 22,5 18 0,-10-12 241,0 15-107,-5-15 376,-9 15-392,1-16 207,-15 14-253,11-15 136,-18 15-180,15-16 39,-24 11-67,19-16-6,-28 3-33,26-9-364,-19-9-56,27 2-4040,-9-10 75,17 12 4396,-2-1 0,8 5 0,0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8:47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248 293 22722,'33'31'605,"-3"-3"-421,-19-17 1,2 1-45,-1 1-28,0 1-22,0 1-34,0 3-17,-1 0 90,7 31-96,-8-23 68,5 41-50,-13-43 133,-9 30-139,0-32 28,-25 26-62,14-29 34,-30 19-51,27-23 18,-31 9-1,31-17-179,-18-1-11,28-8-1339,-5-11 380,13 2 1138,7-17 0,-2 19 0,5-6 0</inkml:trace>
  <inkml:trace contextRef="#ctx0" brushRef="#br0" timeOffset="383">0 360 11620,'7'7'3865,"-1"-1"-2773,-6-6 4313,0 0-4979,78-28-424,-42 15 143,14-4 1,0-1 61,-12 6-55,2 0-46,0-1-44,0 0-6,2 0-23,16-5-22,-15 5 20,30-9-1583,-34 12 908,-1-2-2487,-34 23 813,-16 0 2318,-24 24 0,21-22 0,-7 7 0</inkml:trace>
  <inkml:trace contextRef="#ctx0" brushRef="#br0" timeOffset="867">697 0 23752,'36'44'263,"-5"-5"-201,-16-21 5,1 3 12,1 0 10,1 2 1,2 0-1,1-1-10,-1 2 27,7 8-61,-7-6 95,8 30-106,-16-25 33,0 45-45,-10-40 51,-9 43-39,2-44 100,-18 38-100,9-42 16,-23 40-39,16-40-33,-4 10-404,13-25 12,9-12-2555,0 2 998,2-4 1971,4 1 0,-2-3 0,1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8:45.8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1 158 21063,'37'22'1502,"-8"0"-1144,-27-4-44,-1 1-51,-1 1-33,1 0-45,-1 1-45,0 3 128,-2 28-178,-4 13-68,1 0 18,-3 19-29,7-51-56,1 31 28,1-41-106,3 16 61,-2-28-201,0 2 11,-1-11-2011,0-2 684,0 0-639,0-1-913,0-2-4005,-1 1 7136,1-1 0,0 2 0,-1 0 0</inkml:trace>
  <inkml:trace contextRef="#ctx0" brushRef="#br0" timeOffset="396">271 338 12578,'3'11'3770,"0"-2"-2841,-3-9 2337,0 0-3210,-12-8-12,1 14-21,-13-3-29,3 15 17,0 1 29,-1-1 72,1 0 672,-17 15-661,20-16 34,-13 12-107,26-22 34,0 6-50,3-8 134,4 8-11,1-7 476,14 4-459,-3-6 262,29 3-301,-19-5 223,49 6-313,-41-4-23,36 7-27,-41-6-68,18 7 39,-25-6-531,13 12 156,-24-10-1311,7 7-16,-12-9-1322,1 2-4902,-2-3 7960,0-1 0,-2-1 0,0-2 0</inkml:trace>
  <inkml:trace contextRef="#ctx0" brushRef="#br0" timeOffset="937">1013 1 22470,'-73'59'627,"10"-7"-403,46-27-17,-1 1 6,0 2-51,1-1-16,1 2-23,0-1-16,1 2 66,-4 18 135,-8 35-246,9-21-1,7-8 1,2-2-23,6-15 0,11 39-27,2-47 66,38 22-84,-17-38-677,56 3-62,-47-14-6262,35-2-1663,-51 0 8670,3 0 0,-22 0 0,-3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8:44.3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55 170 18274,'10'29'734,"-3"-2"-554,-5-16 27,-1 0 28,0 2 11,1-1 18,-1 1-12,0 0-29,1 1-21,-1 1 229,3 18-352,-2-15 77,2 19-105,-3-26 134,0 6-96,-1-13 584,1 0-359,-1-4 100,1 0-347,-1-2-5,-6-13-40,3 5 17,-8-17-44,7 16 27,-8-12 1,8 14-12,-8-12-6,7 13 18,-6-12-23,6 10 5,-5-10-5,6 10 140,-3-19-95,5 15 34,7-24-46,1 22 29,12-16-34,-7 17 196,19-17-140,-15 18 89,22-14-133,-22 18 21,17-6-44,-16 9-34,22-3-11,-22 7-78,15 2 5,-22 2-773,5 10 242,-9-2-3811,-1 23 1032,-4-12 3411,-4 18 0,1-26 0,0 1 0</inkml:trace>
  <inkml:trace contextRef="#ctx0" brushRef="#br0" timeOffset="584">775 35 18672,'-56'3'241,"9"2"-50,36 1 66,-1 3 23,0 1-5,-1 2-57,-2 4-50,-1 1-56,-1 4-22,-8 13-107,-4 27-17,8-18-55,3 27 72,19-49-22,9 12 78,-1-25 112,18-2-145,-12-12-141,29-26 46,-21 9-158,33-42 242,-33 34 128,24-39-28,-31 43 487,8-21-307,-19 34 189,1-2-374,-6 14 566,0 11-415,-1-1 246,-4 24-414,3-14-56,-1 28-34,2-25-543,5 27-57,0-26-3768,13 23 1534,-7-27 2851,9 9 0,-13-20 0,0-2 0</inkml:trace>
  <inkml:trace contextRef="#ctx0" brushRef="#br0" timeOffset="1034">955 237 16784,'9'12'1076,"-1"-2"-802,-8-10 1967,0 0-2152,23 30-5,-16-19-22,17 24 72,-22-26-78,-1-3 448,1 1-185,-2-5 293,1-1-416,-1-1-73,0-7-134,0 2-9820,0-23 6973,0 12 12688,5-22-5381,0 17-4544,21-26 61,-9 20 23,13-14-6,-12 19-820,1 3 5,-2 3 838,-1 2 5,-2 4 0,-3 3 6,-1 2 17,2 2-12,-5 4 34,10 9-39,-10-2 5,14 15-33,-11-11 6,14 17 5,-13-14-51,7 19-27,-13-19-1144,2 18 231,-6-19-5753,0 16-632,-2-19 7376,0 5 0,0-12 0,1-2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8:58.64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114 0 26224,'-7'74'-5103,"1"-11"3466,-1-49 2287,-1 1-367,2-1-91,-2 2-57,0-1 16,0 2-667,-12 12 781,6-11 1,-2 3-1,11-15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9:00.7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0 190 23455,'6'-10'381,"-1"5"-258,-5 22-11,0 2 17,1 1-11,1 1-6,2 1 5,0 2-5,0-1-22,0 2 72,5 24-111,-3-18 16,11 37-89,-1-20-1,-2-6-257,-1-5 112,-10-32-722,-1 1 246,-1-7-3838,-3-10 864,1 3 3618,-3-9 0,2 12 0,0 0 0</inkml:trace>
  <inkml:trace contextRef="#ctx0" brushRef="#br0" timeOffset="566">0 146 10606,'10'9'3383,"-2"-1"-2487,-8-8 3412,0 0-3927,58-57-739,-35 39 756,46-43-29,-50 54 112,0 1-73,14-1-357,-13 4 27,20-1-72,-25 6 106,7 10 560,-17-1-340,-19 29-276,-1-17 33,-42 38-72,26-34 17,-36 35-40,42-38-56,-16 19 29,31-29-6,-2 4 61,14-14 68,21 0-74,-2-5 7,48-3-6,-30 2 27,49-2-27,-52 6 45,24 11-17,-44-1 307,-2 22-189,-20-17 324,-21 22-336,5-23 146,-38 23-258,28-22 56,-47 20-61,43-22-12,-39 16-44,47-20-717,-16 9 330,34-15-1770,20-5 678,6-6-6682,30-10 8183,-15 4 0,-4 2 0,-13 5 0</inkml:trace>
  <inkml:trace contextRef="#ctx0" brushRef="#br0" timeOffset="1016">607 393 25270,'23'-28'163,"-6"8"-90,-21 31-40,-2 2 34,-3 1-11,0 2-5,-3 0 22,-1 3-6,-4 8 6,0 15-79,4-12-5,5 7 16,8-28 74,13 3-46,-3-8 85,35-7-90,-19-2-39,20-7 16,-20 4-10,0-1 16,-3 2 6,-1-1-6,3-1-28,-8 1-78,7-2 11,-15 6-319,1-1 105,-8 4-1813,-6 6 1137,0-1-4611,-7 10 1508,6-7 4077,-4 5 0,8-9 0,0-1 0</inkml:trace>
  <inkml:trace contextRef="#ctx0" brushRef="#br0" timeOffset="1319">899 348 15546,'4'8'4409,"0"-2"-3357,-4-6 3643,0 0-4589,11-38 12,-7 36 5,9-26-11,-13 49 5,2 2-27,-2 5 11,1 1 0,-1 4 100,-5 19-27,-7 40-146,4-24-9,0-8 1,2-3-31,3-16-101,-2 35-45,4-50-1328,0 14 365,1-31-476,0 3-1120,0-10-4084,-2 0-476,0-2 7276,-1 0 0,2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0:59:59.0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0 25270,'-25'51'101,"5"-8"-96,21-30-10,0 0-35,2-1-55,1-2-101,0-1-157,2-1-229,-1-1-2045,7 0 2627,6-5 0,-7 1 0,2-3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8:59.012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68 104 21579,'-7'46'740,"2"-5"-522,2-21-28,1 0-5,2 0 11,0 2-45,0 0-16,0 2-23,0 0-34,0 1 45,-2 12-72,1-9-18,-1 9-5,0 6-28,1-16 0,0 12 0,1-24-5,0-1-18,0-4-38,0-2-236,0-3 84,0-2-1753,0-2 863,1-5-595,0-1-732,2-5 2430,-1-7 0,0 9 0,-1-3 0</inkml:trace>
  <inkml:trace contextRef="#ctx0" brushRef="#br0" timeOffset="583">1 194 12191,'8'1'3401,"-2"-1"-2718,-6 0 2655,0 0-3271,36-48 34,-20 32 39,29-37 56,-27 45 56,0 0 50,1-1 34,-1 1-5,1-1 240,7-1 1,16-3-544,-12 5 6,17 3 5,-35 9 17,5 4 22,-14 2 17,-1 1 12,-5 4-23,-4 1-23,-4 3-16,-6 2-22,-2 2 5,-16 14-23,7-9-5,-44 40-5,40-39-18,-29 30-5,49-44-17,-2 4 57,15-14 38,30-7-67,-12-2 28,25-4-16,-20 2 5,0 0 5,-1 3-5,-3 1 12,-1 1-1,-1 1 17,-1 2 11,0 1-5,-1 3 5,0 1-17,-2 2-22,0 0-17,-3 1 23,-2 1 5,-1 0 208,-3 15-130,-4-9 314,-19 28-285,3-23 89,-37 27-140,24-29 68,-39 18-130,37-26 18,-35 4-34,39-12-57,-24-8-16,33 0-834,-7-11 156,19 8-3523,9-8 1407,4 9 2878,10-4 0,-10 8 0,1-1 0</inkml:trace>
  <inkml:trace contextRef="#ctx0" brushRef="#br0" timeOffset="1084">517 509 22783,'79'-39'695,"-12"7"-499,-47 23-28,2 2-34,0-1-61,-1 3-34,-3 0-22,-3 3-6,-4 1 51,-3 18 27,-9-5 74,-21 35-141,2-22 73,-39 38-72,29-33 22,-38 39-29,41-39 29,-20 28-34,33-37 101,0 9-16,15-23 139,26-10-207,-2-6-9859,52-24 8708,-37 14 4124,49-21 13,-55 26 50,23-9-17,-40 17-117,-2 3-216,-17 7-4018,-16 15 517,4-5 600,-9 9 1,16-15 0,1-1 0</inkml:trace>
  <inkml:trace contextRef="#ctx0" brushRef="#br1" timeOffset="1383">1124 688 27154,'28'36'-7017,"-8"-3"4044,-32-12 4105,-1-1-365,0 1-209,0 0-224,0 1-77,0 1-948,-1-2 1809,-2 5-774,-4 5 1,8-12 0,0-1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8:57.2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 55 21097,'27'26'291,"-5"0"-229,-20-4-23,0 2 6,-1 2-12,1 0-16,-1 2 11,1 0-5,-1-1 77,1 33-38,-1-27 201,-1 42-167,0-51 123,-3 26-186,1-33 23,-2 12-28,4-21-50,-1 2-29,1-8-302,0 0 17,0-3-2055,0-4 996,1 0 1395,7-18 0,-4 15 0,4-9 0</inkml:trace>
  <inkml:trace contextRef="#ctx0" brushRef="#br0" timeOffset="784">98 122 7649,'-12'0'3865,"3"-1"-2594,9 1 5832,0 0-6991,-36-9-62,28 5-28,-25-7 6,40 5 17,1 0-28,1-1-6,0 0 62,8-6-51,-7 7 102,12-7-74,-12 9 62,18-7-73,-12 6 73,27-6-67,-23 8 145,24-2-123,-25 6 180,16 8-163,-22-2 140,10 17-123,-16-11 190,5 21-207,-10-18 213,1 25-213,-5-23 73,-14 29-123,2-25 22,-32 31-34,22-30 23,-28 20-34,33-27 6,-9 6-39,22-17 44,3 0 17,9-5-5,24-8-34,-9 2 33,34-9-33,-30 9 40,29-2-35,-33 6 1,25 4 5,-28 2-11,18 10 6,-24-4 150,3 17-60,-16-14 240,-20 25-236,2-18 208,-36 29-218,28-27 145,-40 25-162,37-28 95,-35 16-134,37-22 78,-23 5-90,33-14-95,-9-4-89,21-5-1048,8-16 365,5 9-5233,21-14-917,-13 18 6995,8-1 0,-18 8 0,-3 1 0</inkml:trace>
  <inkml:trace contextRef="#ctx0" brushRef="#br0" timeOffset="1100">637 572 24312,'14'-28'235,"-3"9"-117,-9 25-17,0 4-17,0 1-23,-1 3-27,0 0-23,-1 3-22,0 0-9820,0 15 4571,0-1 6092,1 0-110,5-4-357,-1-18-348,4 8 0,-7-12 0,1 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9:04.89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23 315 23864,'-1'36'403,"1"-2"-296,3-14-23,1 1 0,-1 1-6,0 0-22,1 1-17,-1 1-22,0-1 34,4 31-57,-2-24-106,7 35-11,-6-45-1014,7 14 336,-7-23-4296,5 7 1736,-6-12 3361,0 5 0,-3-9 0,-2 2 0</inkml:trace>
  <inkml:trace contextRef="#ctx0" brushRef="#br0" timeOffset="250">248 607 22604,'30'58'-11,"-5"-11"-112,-20-37-168,-1-2-259,0 2-408,0-4-352,0 2-427,0-4-464,0 0-588,-1-3 2789,0 0 0,-2-1 0,0 0 0</inkml:trace>
  <inkml:trace contextRef="#ctx0" brushRef="#br0" timeOffset="362">315 472 13866,'-5'-7'5086,"1"1"-4408,4 6-10509,0 0 8816,-2-7 0,1 5 0,-1-5 0</inkml:trace>
  <inkml:trace contextRef="#ctx0" brushRef="#br0" timeOffset="784">427 832 15210,'2'3'2974,"-1"-1"1368,-1-2-4185,11 0 5,-7-3-22,8-1 0,-10-3-17,0 1-50,0-2 11,3-5-34,3-14-50,-1 7 6,10-25 0,-9 25 22,16-25 0,-12 26 5,20-16-33,-16 23 17,20-7-17,-20 14 62,14 2 5,-19 7 11,4 4 6,-8 3 11,-1 1-27,0 1-12,1 2-6,-1 0-11,0 1-16,-1-1 10,5 10-44,-5-9-112,4 12-6,-6-17-1002,4 7 268,-4-12-4497,6 4 2223,-4-7 3137,5 1 0,-6-3 0,-1 0 0</inkml:trace>
  <inkml:trace contextRef="#ctx0" brushRef="#br0" timeOffset="1268">944 607 22727,'35'15'476,"-4"-2"-358,-14-12-23,1-1 12,-1 0-18,2 0-16,-1-2 0,0-2-12,-1-1 124,22-12-146,-19 7 73,22-21-61,-30 18 66,3-23-100,-11 21 39,-7-19-50,-3 23-1,-20-8 1,9 14 5,-30 4-5,24 6-6,-14 3 0,19 1-6,-1 1 6,1 1 34,0 2 16,0 0 23,1 2 11,0 0 235,-6 14-212,8-10 173,-3 26-196,15-26 174,18 22-174,-1-26 89,41 9-156,-24-19-129,51 1-78,-44-8-2409,44-1 1069,-56 1-4575,15 7 6105,-36 1 0,-2 1 0,-3-2 0</inkml:trace>
  <inkml:trace contextRef="#ctx0" brushRef="#br0" timeOffset="1967">1641 540 21691,'-3'-34'779,"-4"8"-488,-16 35-33,0 0-34,0 3-40,0 1-27,2 2-45,1 2 135,-11 16-203,14-11 63,-8 29-68,20-29 241,19 22-196,-2-33 22,23 7-72,-16-18-17,18-11-40,-18 3-318,25-29 195,-29 19-27,11-23 117,-22 25 56,-1-4-17,-3 8 11,0 2 6,0 2 0,0 2-45,0 0-324,0 2 89,0 2-252,0 3 465,0 1-185,0 12 156,0-4-89,3 12 118,-1-8-45,11 17 78,-5-15 56,10 12 23,-9-17 488,20 12-331,-14-12 391,18 16-414,-23-19 85,5 6-91,-11-9 533,2-3-684,-2-5 85,5-15-102,-5 3-16,1-18 5,-4 13-33,-11-29 39,4 24 56,-11-30-22,12 37 117,-3-10-89,8 21 66,5-4-116,0 9-1,18-2-11,-10 4-39,16 2-1,-14 0-564,21 13 234,-19-8-3091,20 13 329,-27-12 3132,3 5 0,-11-8 0,-1-2 0</inkml:trace>
  <inkml:trace contextRef="#ctx0" brushRef="#br0" timeOffset="2317">2068 1 24200,'6'83'308,"-3"-8"-201,-7-36-12,-1 0 0,-1 2-11,3-1-17,-1-2 17,2-2 6,2-3 185,6 25-202,-2-22 100,22 43-156,-12-53-62,23 21-72,-22-38-91,9 1-100,-14-9-123,0 0-152,-2-2-279,0-1-3098,0-8-3787,-1 1 7747,0-3 0,-5 8 0,-1 1 0</inkml:trace>
  <inkml:trace contextRef="#ctx0" brushRef="#br0" timeOffset="2767">2271 495 24211,'55'50'527,"-8"-7"-415,-34-31-17,0 1-33,1-2-18,0-1-16,0-1-5,-1-2 5,-1-3-45,5-2-22,-3-1-213,16-12-112,0-14 263,-3 2-112,5-26 191,-22 28 123,13-24 5,-15 29 381,6-10-392,-11 20-55,0 1 21,-3 5 34,-1 4 34,-2 2 34,-2 4-17,-2 4 5,-1 3-11,0 3 291,-10 34-280,6-16 37,-5 15 0,-1 1-99,1 0-2,-6 11 0,0-1-54,3-8-30,2-2 0,1-3-25,8-16-202,2 13-17,10-38-1944,10-8-55,-5-8 2240,8-7 0,-12 6 0,0 1 0</inkml:trace>
  <inkml:trace contextRef="#ctx0" brushRef="#br0" timeOffset="3801">0 1641 21741,'27'15'852,"-5"-4"-600,-19-10-6,0 1 6,0 2-33,-1 1-34,0 3-40,1 2-38,-3 2-74,1 2-10,-1 8-175,0 9-32,1-9-690,0 4 22,1-20 852,2 4 0,-3-7 0,2 1 0</inkml:trace>
  <inkml:trace contextRef="#ctx0" brushRef="#br1" timeOffset="4020">0 1394 27650,'1'7'-8016,"0"-2"5317,-1-5 5438,0 0-2542,32 9 0,-24-6 1,25 6-1</inkml:trace>
  <inkml:trace contextRef="#ctx0" brushRef="#br1" timeOffset="4400">293 1844 27893,'48'-57'2437,"-1"1"0,11 14-3902,-27-13 1,-7 9-167,-12 40 657,-5 4 334,-1 1 177,0 2 133,0 2-2093,-1 3 2445,-1 5 18,0 3-7,0 4-27,0 2-62,5 23 17,-4-15-314,7 28-17,-7-35-2632,1 15-6829,-4-25 9610,-2 5 0,-1-13 1,1-1-1</inkml:trace>
  <inkml:trace contextRef="#ctx0" brushRef="#br1" timeOffset="4984">922 1035 28156,'18'71'-3232,"-1"1"1,-1-19-1,-4-3 67,-8 20 2277,-2-36 330,2-2 67,0-3 101,2 8 16,-1-10-1954,8 21 2315,-6-27-19,12 14 12,-9-27 773,16 0 871,-14-10 878,11-5 238,-16 1-577,2-8-554,-7 7-723,-1-4-570,-2 4-1327,-2 0-659,-1-1-571,-3 0 27,0-1 620,-1-1 702,0-1 744,-15-5 787,7 7 9191,-32-6-3974,24 12-6387,-35 1-197,32 5 86,-30 9-99,33-1 89,-19 17-655,30-14 1626,-5 18-196,18-19 242,16 14-264,-1-14 78,28 11-145,-19-15 66,33 2-72,-28-8-5,43-9-29,-39 1-123,42-11-39,-46 10-980,24-6 509,-35 8-4435,4-4 1164,-17 5 3910,-2-1 0,-3 3 0,0 1 0</inkml:trace>
  <inkml:trace contextRef="#ctx0" brushRef="#br0" timeOffset="5383">1282 1574 23159,'54'-10'341,"0"1"1,38-9-124,-67 10-11,-3-1-33,-2 1 5,-3-1-39,-4 2-5,-2 0 5,-2 1-23,-2 1 85,0-4-140,-3 3 78,-2-8-118,-4 6 40,-12-9-51,3 9-39,-24-5-45,-9 16 68,7-2 22,-15 20-17,36-7 61,-12 24-16,21-16 95,-3 34-106,11-29 44,14 33-39,-2-36 68,43 19-147,-28-32-329,38 4-46,-36-19-285,11-1-443,-12-3-834,1 0-2162,-2 0-4879,-3 1 9018,-4 0 0,-10 4 0,-6 1 0</inkml:trace>
  <inkml:trace contextRef="#ctx0" brushRef="#br1" timeOffset="5683">1866 1507 28413,'15'57'1451,"1"0"0,-1-4 1,-5-9-2349,-7-18-732,-1-1 663,0-1 331,1 0 170,-2 1 143,2-1-2200,-1-1 2522,1-2 12,4 2 4,-4-10-66,5-1-45,-6-15-650,2-12-2313,-4-14 1389,0 4 1669,-3-20 0,1 34 0,1-10 0</inkml:trace>
  <inkml:trace contextRef="#ctx0" brushRef="#br0" timeOffset="5967">1866 1507 22823,'50'-36'209,"1"1"0,-5 2 0,-8 10-80,-21 22-23,-1 0-44,-1 3-12,-2 3-16,-2 1 27,-3 5 23,0 5 28,-2 10-89,-1-4 49,-7 15-27,-5-22-22,-33 18-57,16-22-33,-31 6 22,32-14-1333,-18 0 364,26-2-5982,-7 4-1142,19-2 8138,1 2 0,2-4 0,0 0 0</inkml:trace>
  <inkml:trace contextRef="#ctx0" brushRef="#br0" timeOffset="6718">2226 1507 23450,'53'-2'249,"1"1"0,35-3-114,-71-1-29,-1-1-22,1-1-28,-2 1-11,1 0-12,-3-1 23,-1 0-11,-5 0 0,0-1-6,-4 1-22,-1 0 17,-2-1 10,0 0 74,-1-8-124,-2 8-78,-9-9 56,-1 14-11,-24 2 22,14 5 6,-28 12 22,29-5-11,-10 8 17,19-8 0,3 0 5,2 0 29,4-1 5,1 6 0,4-4 112,12 17-135,-2-15 7,19 12-29,-12-16-56,28 12-50,-23-13-689,30 8 347,-34-13-638,14 0 508,-20-4-944,5 3 1393,-12-2 263,1 3 40,-8-3 330,-1 1 550,1-2-998,2-2 40,1 1 22,3-1 11,-2 0 380,2 1-335,-3 0 297,2-1-353,-3-1 134,3-4-241,-3 2-16,6-7 11,-3 4 44,12-20-61,-8 13 17,17-28-11,-14 25 5,14-22-22,-14 23 50,17-14-17,-16 19-27,15-5 16,-18 12 67,9 2-39,-13 5 163,3 17-140,-8-4 50,4 27-107,-3-21-134,8 23-39,-4-27-1859,7 11 391,-8-19 1636,3 4 0,-7-10 0,0 1 0</inkml:trace>
  <inkml:trace contextRef="#ctx0" brushRef="#br0" timeOffset="7351">3215 765 20358,'4'50'927,"-1"0"0,4 36-524,-7-57-39,0 2-61,1 3-29,1 1-16,1 1-40,1 1-22,1-1-45,0-2 113,4 11-169,-2-14-28,3 8 67,-2-6-61,-1-10 39,8 22-106,-6-24 39,13 16-23,-13-25 0,8 0-38,-11-14-197,1-17 84,-8 5-375,-11-26 342,2 22-258,-14-22 302,13 24-28,-14-15 158,14 20 27,-21-10-39,17 15 11,-21-2-11,20 8 28,-14 4-28,20 0 151,-7 6-50,11-4 285,-6 10-240,5-6 201,-9 17-263,10-12 174,-3 20-135,13-21 208,24 15-264,-3-20 45,53 1-73,-38-12 23,49-7-62,-55 2-50,28-8-51,-42 10-908,8-5 158,-21 6 851,0-5 0,-7 7 0,0-3 0</inkml:trace>
  <inkml:trace contextRef="#ctx0" brushRef="#br0" timeOffset="8201">3574 1304 24329,'99'-14'700,"-16"2"-566,-67 10-22,0-1-28,-1 0-27,-1 1 10,-2 0 0,-2 0-5,-3 0-12,-1-1 23,-1-2-101,-3-12 17,0 5-62,-9-18 45,1 16-73,-17-14 85,9 18-29,-24-4 39,20 12-5,-25 9 17,24 0-18,-22 20 24,24-13 10,-10 8 0,16-8-9853,0 0 5752,3 1 5385,3 0-282,2 1-303,2-1-192,2 1-319,19 13 614,-5-12-1525,40 18 673,-27-22 603,40 11 432,-39-16 481,28 3 325,-36-10 531,9 1-538,-22-2-147,0 0-531,-7 0-297,0 1-2287,-1 1-393,0 3-133,1-1-254,5 2 694,-1-4 793,7 0 451,-7-2 410,1 0 2269,-5 0 18,-1 0 0,0-2-2405,1 1 547,2-3-1090,2 0 122,1-3-524,8-4-2,-3 0 72,3-3-34,-4 2 2240,0-3-1456,-1 0 51,1-4-664,-1 1 99,0-3-263,10-18 208,-8 14 14,22-26 492,-16 33 450,22-11 547,-22 22 534,13 5 295,-21 9-1221,6 18-847,-9-4-514,6 30-360,-5-23-272,9 37-369,-9-41-435,4 17-253,-9-31 1155,0 4 773,-2-9 811,6 5 490,-2-6-147,5 0 0,-5-3 0,-2-1 0</inkml:trace>
  <inkml:trace contextRef="#ctx0" brushRef="#br0" timeOffset="8684">4586 607 24811,'15'46'526,"-2"-7"-385,-8-23-7,-1 0-11,0 2 56,0 2 1,-1 1-24,1 1 108,0 16 49,2 19-218,-2-8 174,2 50-218,-6-57 72,-5 55-106,1-62-17,-8 24 0,5-37-12,-3 20 7,6-24 27,-1 16-11,5-24-11,2 4 0,-1-10-67,1-2-11,-1-1-930,3-4 459,-2 2-1277,4-6 168,-2 3 1658,4-4 0,-5 6 0,3-2 0</inkml:trace>
  <inkml:trace contextRef="#ctx0" brushRef="#br0" timeOffset="9066">4338 1012 25236,'49'-36'110,"0"0"1,-3 2-1,-6 9-15,-8 22 6,3 0-11,2 0-40,2 1-22,1-1-17,2 2-22,0-1-487,30 1-102,-30 1-9231,20 16 8191,-48-9 1,-3 9-1,-11-13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19:03.64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184 220 18016,'21'-54'1267,"-5"10"-909,-16 34-22,0 1-28,0 0-50,-1 1-40,-2 0-44,0 1-62,-2 2-40,-5 3-83,2 0 17,-15 9 16,10 0 29,-23 27 105,-3 20-100,7-7 28,-4 32-61,29-49 89,3 25-45,7-38 207,15 5-212,-4-19-45,38-26-73,-27 7-28,31-31 33,-35 23-5,18-30 68,-22 26 38,8-30-28,-19 37 102,0-15-102,-5 26-44,-1-1 16,-1 13 45,-2 13 0,1-1 35,-1 28-108,2-23-90,4 22-32,1-25-1619,13 18 565,-7-16-5490,22 17 6700,-16-20 0,3 1 0,-12-10 0</inkml:trace>
  <inkml:trace contextRef="#ctx0" brushRef="#br1" timeOffset="350">454 265 26814,'6'1'-1234,"0"0"822,-6-1 835,0 0-169,23 19-1889,-16-12 305,19 14 472,-21-16-773,-1-1 570,0 0-142,-2-2-338,0-1 957,-2-5 330,-7-10-378,2 4-210,-16-20 620,11 15-364,-9-23-59,15 20 138,5-22-394,6 22 10731,18-20-5811,-9 24-4273,18-10-315,-19 18-505,14-2 466,-16 8-2180,14 9 432,-15-2 2356,15 21 0,-19-20 0,4 10 0</inkml:trace>
  <inkml:trace contextRef="#ctx0" brushRef="#br0" timeOffset="717">768 175 21584,'52'-1'249,"0"0"1,35-2-115,-68-5 5,0 0 5,0-2 7,-2 1 16,-1-2 33,-2 0 18,-2 0 5,-2 1 571,0-12-538,-11 0-251,1-1 5,-16 4-11,4 13 17,-26 8-11,17 3 5,-33 23 0,32-9 28,-21 22-28,24-17-11,-14 31 12,20-25 55,-4 46-50,19-48 16,7 19 1,5-34-6,4-3 11,4-3-45,5-3-61,4-3-118,5-3-4704,59-11 839,-42 7 3517,45-9 1,-76 13 0,-3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21" Type="http://schemas.openxmlformats.org/officeDocument/2006/relationships/customXml" Target="../ink/ink15.xml"/><Relationship Id="rId34" Type="http://schemas.openxmlformats.org/officeDocument/2006/relationships/image" Target="../media/image21.png"/><Relationship Id="rId7" Type="http://schemas.openxmlformats.org/officeDocument/2006/relationships/customXml" Target="../ink/ink8.xml"/><Relationship Id="rId12" Type="http://schemas.openxmlformats.org/officeDocument/2006/relationships/image" Target="../media/image10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33" Type="http://schemas.openxmlformats.org/officeDocument/2006/relationships/customXml" Target="../ink/ink21.xml"/><Relationship Id="rId38" Type="http://schemas.openxmlformats.org/officeDocument/2006/relationships/image" Target="../media/image23.png"/><Relationship Id="rId2" Type="http://schemas.openxmlformats.org/officeDocument/2006/relationships/image" Target="../media/image4.tiff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customXml" Target="../ink/ink10.xml"/><Relationship Id="rId24" Type="http://schemas.openxmlformats.org/officeDocument/2006/relationships/image" Target="../media/image16.png"/><Relationship Id="rId32" Type="http://schemas.openxmlformats.org/officeDocument/2006/relationships/image" Target="../media/image20.png"/><Relationship Id="rId37" Type="http://schemas.openxmlformats.org/officeDocument/2006/relationships/customXml" Target="../ink/ink23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18.png"/><Relationship Id="rId36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customXml" Target="../ink/ink14.xml"/><Relationship Id="rId31" Type="http://schemas.openxmlformats.org/officeDocument/2006/relationships/customXml" Target="../ink/ink20.xml"/><Relationship Id="rId4" Type="http://schemas.openxmlformats.org/officeDocument/2006/relationships/image" Target="../media/image6.png"/><Relationship Id="rId9" Type="http://schemas.openxmlformats.org/officeDocument/2006/relationships/customXml" Target="../ink/ink9.xml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customXml" Target="../ink/ink18.xml"/><Relationship Id="rId30" Type="http://schemas.openxmlformats.org/officeDocument/2006/relationships/image" Target="../media/image19.png"/><Relationship Id="rId35" Type="http://schemas.openxmlformats.org/officeDocument/2006/relationships/customXml" Target="../ink/ink22.xml"/><Relationship Id="rId8" Type="http://schemas.openxmlformats.org/officeDocument/2006/relationships/image" Target="../media/image8.png"/><Relationship Id="rId3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0.xml"/><Relationship Id="rId21" Type="http://schemas.openxmlformats.org/officeDocument/2006/relationships/customXml" Target="../ink/ink32.xml"/><Relationship Id="rId42" Type="http://schemas.openxmlformats.org/officeDocument/2006/relationships/image" Target="../media/image45.png"/><Relationship Id="rId63" Type="http://schemas.openxmlformats.org/officeDocument/2006/relationships/customXml" Target="../ink/ink53.xml"/><Relationship Id="rId84" Type="http://schemas.openxmlformats.org/officeDocument/2006/relationships/image" Target="../media/image66.png"/><Relationship Id="rId138" Type="http://schemas.openxmlformats.org/officeDocument/2006/relationships/image" Target="../media/image93.png"/><Relationship Id="rId107" Type="http://schemas.openxmlformats.org/officeDocument/2006/relationships/customXml" Target="../ink/ink75.xml"/><Relationship Id="rId11" Type="http://schemas.openxmlformats.org/officeDocument/2006/relationships/customXml" Target="../ink/ink27.xml"/><Relationship Id="rId32" Type="http://schemas.openxmlformats.org/officeDocument/2006/relationships/image" Target="../media/image40.png"/><Relationship Id="rId37" Type="http://schemas.openxmlformats.org/officeDocument/2006/relationships/customXml" Target="../ink/ink40.xml"/><Relationship Id="rId53" Type="http://schemas.openxmlformats.org/officeDocument/2006/relationships/customXml" Target="../ink/ink48.xml"/><Relationship Id="rId58" Type="http://schemas.openxmlformats.org/officeDocument/2006/relationships/image" Target="../media/image53.png"/><Relationship Id="rId74" Type="http://schemas.openxmlformats.org/officeDocument/2006/relationships/image" Target="../media/image61.png"/><Relationship Id="rId79" Type="http://schemas.openxmlformats.org/officeDocument/2006/relationships/customXml" Target="../ink/ink61.xml"/><Relationship Id="rId102" Type="http://schemas.openxmlformats.org/officeDocument/2006/relationships/image" Target="../media/image75.png"/><Relationship Id="rId123" Type="http://schemas.openxmlformats.org/officeDocument/2006/relationships/customXml" Target="../ink/ink83.xml"/><Relationship Id="rId128" Type="http://schemas.openxmlformats.org/officeDocument/2006/relationships/image" Target="../media/image88.png"/><Relationship Id="rId144" Type="http://schemas.openxmlformats.org/officeDocument/2006/relationships/image" Target="../media/image96.png"/><Relationship Id="rId5" Type="http://schemas.openxmlformats.org/officeDocument/2006/relationships/customXml" Target="../ink/ink24.xml"/><Relationship Id="rId90" Type="http://schemas.openxmlformats.org/officeDocument/2006/relationships/image" Target="../media/image69.png"/><Relationship Id="rId95" Type="http://schemas.openxmlformats.org/officeDocument/2006/relationships/customXml" Target="../ink/ink69.xml"/><Relationship Id="rId22" Type="http://schemas.openxmlformats.org/officeDocument/2006/relationships/image" Target="../media/image35.png"/><Relationship Id="rId27" Type="http://schemas.openxmlformats.org/officeDocument/2006/relationships/customXml" Target="../ink/ink35.xml"/><Relationship Id="rId43" Type="http://schemas.openxmlformats.org/officeDocument/2006/relationships/customXml" Target="../ink/ink43.xml"/><Relationship Id="rId48" Type="http://schemas.openxmlformats.org/officeDocument/2006/relationships/image" Target="../media/image48.png"/><Relationship Id="rId64" Type="http://schemas.openxmlformats.org/officeDocument/2006/relationships/image" Target="../media/image56.png"/><Relationship Id="rId69" Type="http://schemas.openxmlformats.org/officeDocument/2006/relationships/customXml" Target="../ink/ink56.xml"/><Relationship Id="rId113" Type="http://schemas.openxmlformats.org/officeDocument/2006/relationships/customXml" Target="../ink/ink78.xml"/><Relationship Id="rId118" Type="http://schemas.openxmlformats.org/officeDocument/2006/relationships/image" Target="../media/image83.png"/><Relationship Id="rId134" Type="http://schemas.openxmlformats.org/officeDocument/2006/relationships/image" Target="../media/image91.png"/><Relationship Id="rId139" Type="http://schemas.openxmlformats.org/officeDocument/2006/relationships/customXml" Target="../ink/ink91.xml"/><Relationship Id="rId80" Type="http://schemas.openxmlformats.org/officeDocument/2006/relationships/image" Target="../media/image64.png"/><Relationship Id="rId85" Type="http://schemas.openxmlformats.org/officeDocument/2006/relationships/customXml" Target="../ink/ink64.xml"/><Relationship Id="rId12" Type="http://schemas.openxmlformats.org/officeDocument/2006/relationships/image" Target="../media/image30.png"/><Relationship Id="rId17" Type="http://schemas.openxmlformats.org/officeDocument/2006/relationships/customXml" Target="../ink/ink30.xml"/><Relationship Id="rId33" Type="http://schemas.openxmlformats.org/officeDocument/2006/relationships/customXml" Target="../ink/ink38.xml"/><Relationship Id="rId38" Type="http://schemas.openxmlformats.org/officeDocument/2006/relationships/image" Target="../media/image43.png"/><Relationship Id="rId59" Type="http://schemas.openxmlformats.org/officeDocument/2006/relationships/customXml" Target="../ink/ink51.xml"/><Relationship Id="rId103" Type="http://schemas.openxmlformats.org/officeDocument/2006/relationships/customXml" Target="../ink/ink73.xml"/><Relationship Id="rId108" Type="http://schemas.openxmlformats.org/officeDocument/2006/relationships/image" Target="../media/image78.png"/><Relationship Id="rId124" Type="http://schemas.openxmlformats.org/officeDocument/2006/relationships/image" Target="../media/image86.png"/><Relationship Id="rId129" Type="http://schemas.openxmlformats.org/officeDocument/2006/relationships/customXml" Target="../ink/ink86.xml"/><Relationship Id="rId54" Type="http://schemas.openxmlformats.org/officeDocument/2006/relationships/image" Target="../media/image51.png"/><Relationship Id="rId70" Type="http://schemas.openxmlformats.org/officeDocument/2006/relationships/image" Target="../media/image59.png"/><Relationship Id="rId75" Type="http://schemas.openxmlformats.org/officeDocument/2006/relationships/customXml" Target="../ink/ink59.xml"/><Relationship Id="rId91" Type="http://schemas.openxmlformats.org/officeDocument/2006/relationships/customXml" Target="../ink/ink67.xml"/><Relationship Id="rId96" Type="http://schemas.openxmlformats.org/officeDocument/2006/relationships/image" Target="../media/image72.png"/><Relationship Id="rId140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23" Type="http://schemas.openxmlformats.org/officeDocument/2006/relationships/customXml" Target="../ink/ink33.xml"/><Relationship Id="rId28" Type="http://schemas.openxmlformats.org/officeDocument/2006/relationships/image" Target="../media/image38.png"/><Relationship Id="rId49" Type="http://schemas.openxmlformats.org/officeDocument/2006/relationships/customXml" Target="../ink/ink46.xml"/><Relationship Id="rId114" Type="http://schemas.openxmlformats.org/officeDocument/2006/relationships/image" Target="../media/image81.png"/><Relationship Id="rId119" Type="http://schemas.openxmlformats.org/officeDocument/2006/relationships/customXml" Target="../ink/ink81.xml"/><Relationship Id="rId44" Type="http://schemas.openxmlformats.org/officeDocument/2006/relationships/image" Target="../media/image46.png"/><Relationship Id="rId60" Type="http://schemas.openxmlformats.org/officeDocument/2006/relationships/image" Target="../media/image54.png"/><Relationship Id="rId65" Type="http://schemas.openxmlformats.org/officeDocument/2006/relationships/customXml" Target="../ink/ink54.xml"/><Relationship Id="rId81" Type="http://schemas.openxmlformats.org/officeDocument/2006/relationships/customXml" Target="../ink/ink62.xml"/><Relationship Id="rId86" Type="http://schemas.openxmlformats.org/officeDocument/2006/relationships/image" Target="../media/image67.png"/><Relationship Id="rId130" Type="http://schemas.openxmlformats.org/officeDocument/2006/relationships/image" Target="../media/image89.png"/><Relationship Id="rId135" Type="http://schemas.openxmlformats.org/officeDocument/2006/relationships/customXml" Target="../ink/ink89.xml"/><Relationship Id="rId13" Type="http://schemas.openxmlformats.org/officeDocument/2006/relationships/customXml" Target="../ink/ink28.xml"/><Relationship Id="rId18" Type="http://schemas.openxmlformats.org/officeDocument/2006/relationships/image" Target="../media/image33.png"/><Relationship Id="rId39" Type="http://schemas.openxmlformats.org/officeDocument/2006/relationships/customXml" Target="../ink/ink41.xml"/><Relationship Id="rId109" Type="http://schemas.openxmlformats.org/officeDocument/2006/relationships/customXml" Target="../ink/ink76.xml"/><Relationship Id="rId34" Type="http://schemas.openxmlformats.org/officeDocument/2006/relationships/image" Target="../media/image41.png"/><Relationship Id="rId50" Type="http://schemas.openxmlformats.org/officeDocument/2006/relationships/image" Target="../media/image49.png"/><Relationship Id="rId55" Type="http://schemas.openxmlformats.org/officeDocument/2006/relationships/customXml" Target="../ink/ink49.xml"/><Relationship Id="rId76" Type="http://schemas.openxmlformats.org/officeDocument/2006/relationships/image" Target="../media/image62.png"/><Relationship Id="rId97" Type="http://schemas.openxmlformats.org/officeDocument/2006/relationships/customXml" Target="../ink/ink70.xml"/><Relationship Id="rId104" Type="http://schemas.openxmlformats.org/officeDocument/2006/relationships/image" Target="../media/image76.png"/><Relationship Id="rId120" Type="http://schemas.openxmlformats.org/officeDocument/2006/relationships/image" Target="../media/image84.png"/><Relationship Id="rId125" Type="http://schemas.openxmlformats.org/officeDocument/2006/relationships/customXml" Target="../ink/ink84.xml"/><Relationship Id="rId141" Type="http://schemas.openxmlformats.org/officeDocument/2006/relationships/customXml" Target="../ink/ink92.xml"/><Relationship Id="rId7" Type="http://schemas.openxmlformats.org/officeDocument/2006/relationships/customXml" Target="../ink/ink25.xml"/><Relationship Id="rId71" Type="http://schemas.openxmlformats.org/officeDocument/2006/relationships/customXml" Target="../ink/ink57.xml"/><Relationship Id="rId92" Type="http://schemas.openxmlformats.org/officeDocument/2006/relationships/image" Target="../media/image70.png"/><Relationship Id="rId2" Type="http://schemas.openxmlformats.org/officeDocument/2006/relationships/image" Target="../media/image5.tiff"/><Relationship Id="rId29" Type="http://schemas.openxmlformats.org/officeDocument/2006/relationships/customXml" Target="../ink/ink36.xml"/><Relationship Id="rId24" Type="http://schemas.openxmlformats.org/officeDocument/2006/relationships/image" Target="../media/image36.png"/><Relationship Id="rId40" Type="http://schemas.openxmlformats.org/officeDocument/2006/relationships/image" Target="../media/image44.png"/><Relationship Id="rId45" Type="http://schemas.openxmlformats.org/officeDocument/2006/relationships/customXml" Target="../ink/ink44.xml"/><Relationship Id="rId66" Type="http://schemas.openxmlformats.org/officeDocument/2006/relationships/image" Target="../media/image57.png"/><Relationship Id="rId87" Type="http://schemas.openxmlformats.org/officeDocument/2006/relationships/customXml" Target="../ink/ink65.xml"/><Relationship Id="rId110" Type="http://schemas.openxmlformats.org/officeDocument/2006/relationships/image" Target="../media/image79.png"/><Relationship Id="rId115" Type="http://schemas.openxmlformats.org/officeDocument/2006/relationships/customXml" Target="../ink/ink79.xml"/><Relationship Id="rId131" Type="http://schemas.openxmlformats.org/officeDocument/2006/relationships/customXml" Target="../ink/ink87.xml"/><Relationship Id="rId136" Type="http://schemas.openxmlformats.org/officeDocument/2006/relationships/image" Target="../media/image92.png"/><Relationship Id="rId61" Type="http://schemas.openxmlformats.org/officeDocument/2006/relationships/customXml" Target="../ink/ink52.xml"/><Relationship Id="rId82" Type="http://schemas.openxmlformats.org/officeDocument/2006/relationships/image" Target="../media/image65.png"/><Relationship Id="rId19" Type="http://schemas.openxmlformats.org/officeDocument/2006/relationships/customXml" Target="../ink/ink31.xml"/><Relationship Id="rId14" Type="http://schemas.openxmlformats.org/officeDocument/2006/relationships/image" Target="../media/image31.png"/><Relationship Id="rId30" Type="http://schemas.openxmlformats.org/officeDocument/2006/relationships/image" Target="../media/image39.png"/><Relationship Id="rId35" Type="http://schemas.openxmlformats.org/officeDocument/2006/relationships/customXml" Target="../ink/ink39.xml"/><Relationship Id="rId56" Type="http://schemas.openxmlformats.org/officeDocument/2006/relationships/image" Target="../media/image52.png"/><Relationship Id="rId77" Type="http://schemas.openxmlformats.org/officeDocument/2006/relationships/customXml" Target="../ink/ink60.xml"/><Relationship Id="rId100" Type="http://schemas.openxmlformats.org/officeDocument/2006/relationships/image" Target="../media/image74.png"/><Relationship Id="rId105" Type="http://schemas.openxmlformats.org/officeDocument/2006/relationships/customXml" Target="../ink/ink74.xml"/><Relationship Id="rId126" Type="http://schemas.openxmlformats.org/officeDocument/2006/relationships/image" Target="../media/image87.png"/><Relationship Id="rId8" Type="http://schemas.openxmlformats.org/officeDocument/2006/relationships/image" Target="../media/image28.png"/><Relationship Id="rId51" Type="http://schemas.openxmlformats.org/officeDocument/2006/relationships/customXml" Target="../ink/ink47.xml"/><Relationship Id="rId72" Type="http://schemas.openxmlformats.org/officeDocument/2006/relationships/image" Target="../media/image60.png"/><Relationship Id="rId93" Type="http://schemas.openxmlformats.org/officeDocument/2006/relationships/customXml" Target="../ink/ink68.xml"/><Relationship Id="rId98" Type="http://schemas.openxmlformats.org/officeDocument/2006/relationships/image" Target="../media/image73.png"/><Relationship Id="rId121" Type="http://schemas.openxmlformats.org/officeDocument/2006/relationships/customXml" Target="../ink/ink82.xml"/><Relationship Id="rId142" Type="http://schemas.openxmlformats.org/officeDocument/2006/relationships/image" Target="../media/image95.png"/><Relationship Id="rId3" Type="http://schemas.openxmlformats.org/officeDocument/2006/relationships/image" Target="../media/image6.tiff"/><Relationship Id="rId25" Type="http://schemas.openxmlformats.org/officeDocument/2006/relationships/customXml" Target="../ink/ink34.xml"/><Relationship Id="rId46" Type="http://schemas.openxmlformats.org/officeDocument/2006/relationships/image" Target="../media/image47.png"/><Relationship Id="rId67" Type="http://schemas.openxmlformats.org/officeDocument/2006/relationships/customXml" Target="../ink/ink55.xml"/><Relationship Id="rId116" Type="http://schemas.openxmlformats.org/officeDocument/2006/relationships/image" Target="../media/image82.png"/><Relationship Id="rId137" Type="http://schemas.openxmlformats.org/officeDocument/2006/relationships/customXml" Target="../ink/ink90.xml"/><Relationship Id="rId20" Type="http://schemas.openxmlformats.org/officeDocument/2006/relationships/image" Target="../media/image34.png"/><Relationship Id="rId41" Type="http://schemas.openxmlformats.org/officeDocument/2006/relationships/customXml" Target="../ink/ink42.xml"/><Relationship Id="rId62" Type="http://schemas.openxmlformats.org/officeDocument/2006/relationships/image" Target="../media/image55.png"/><Relationship Id="rId83" Type="http://schemas.openxmlformats.org/officeDocument/2006/relationships/customXml" Target="../ink/ink63.xml"/><Relationship Id="rId88" Type="http://schemas.openxmlformats.org/officeDocument/2006/relationships/image" Target="../media/image68.png"/><Relationship Id="rId111" Type="http://schemas.openxmlformats.org/officeDocument/2006/relationships/customXml" Target="../ink/ink77.xml"/><Relationship Id="rId132" Type="http://schemas.openxmlformats.org/officeDocument/2006/relationships/image" Target="../media/image90.png"/><Relationship Id="rId15" Type="http://schemas.openxmlformats.org/officeDocument/2006/relationships/customXml" Target="../ink/ink29.xml"/><Relationship Id="rId36" Type="http://schemas.openxmlformats.org/officeDocument/2006/relationships/image" Target="../media/image42.png"/><Relationship Id="rId57" Type="http://schemas.openxmlformats.org/officeDocument/2006/relationships/customXml" Target="../ink/ink50.xml"/><Relationship Id="rId106" Type="http://schemas.openxmlformats.org/officeDocument/2006/relationships/image" Target="../media/image77.png"/><Relationship Id="rId127" Type="http://schemas.openxmlformats.org/officeDocument/2006/relationships/customXml" Target="../ink/ink85.xml"/><Relationship Id="rId10" Type="http://schemas.openxmlformats.org/officeDocument/2006/relationships/image" Target="../media/image29.png"/><Relationship Id="rId31" Type="http://schemas.openxmlformats.org/officeDocument/2006/relationships/customXml" Target="../ink/ink37.xml"/><Relationship Id="rId52" Type="http://schemas.openxmlformats.org/officeDocument/2006/relationships/image" Target="../media/image50.png"/><Relationship Id="rId73" Type="http://schemas.openxmlformats.org/officeDocument/2006/relationships/customXml" Target="../ink/ink58.xml"/><Relationship Id="rId78" Type="http://schemas.openxmlformats.org/officeDocument/2006/relationships/image" Target="../media/image63.png"/><Relationship Id="rId94" Type="http://schemas.openxmlformats.org/officeDocument/2006/relationships/image" Target="../media/image71.png"/><Relationship Id="rId99" Type="http://schemas.openxmlformats.org/officeDocument/2006/relationships/customXml" Target="../ink/ink71.xml"/><Relationship Id="rId101" Type="http://schemas.openxmlformats.org/officeDocument/2006/relationships/customXml" Target="../ink/ink72.xml"/><Relationship Id="rId122" Type="http://schemas.openxmlformats.org/officeDocument/2006/relationships/image" Target="../media/image85.png"/><Relationship Id="rId143" Type="http://schemas.openxmlformats.org/officeDocument/2006/relationships/customXml" Target="../ink/ink93.xml"/><Relationship Id="rId4" Type="http://schemas.openxmlformats.org/officeDocument/2006/relationships/image" Target="../media/image7.tiff"/><Relationship Id="rId9" Type="http://schemas.openxmlformats.org/officeDocument/2006/relationships/customXml" Target="../ink/ink26.xml"/><Relationship Id="rId26" Type="http://schemas.openxmlformats.org/officeDocument/2006/relationships/image" Target="../media/image37.png"/><Relationship Id="rId47" Type="http://schemas.openxmlformats.org/officeDocument/2006/relationships/customXml" Target="../ink/ink45.xml"/><Relationship Id="rId68" Type="http://schemas.openxmlformats.org/officeDocument/2006/relationships/image" Target="../media/image58.png"/><Relationship Id="rId89" Type="http://schemas.openxmlformats.org/officeDocument/2006/relationships/customXml" Target="../ink/ink66.xml"/><Relationship Id="rId112" Type="http://schemas.openxmlformats.org/officeDocument/2006/relationships/image" Target="../media/image80.png"/><Relationship Id="rId133" Type="http://schemas.openxmlformats.org/officeDocument/2006/relationships/customXml" Target="../ink/ink88.xml"/><Relationship Id="rId1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11B9B-C428-0746-ADB1-1B8E30AC866A}"/>
              </a:ext>
            </a:extLst>
          </p:cNvPr>
          <p:cNvSpPr txBox="1"/>
          <p:nvPr/>
        </p:nvSpPr>
        <p:spPr>
          <a:xfrm>
            <a:off x="567559" y="536027"/>
            <a:ext cx="97641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5.1 Manipulator Jacobian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5.2 Statics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5.3 Singularity Analysis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5.4 Manipulability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72979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configuration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 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singular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(𝜃))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less than its maximum rank over all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(𝜃)) = rank(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(𝜃))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; singularities are independent of frame.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 common sources of singularities for six-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spatial open chains: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two collinear revolute joint axes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three coplanar and parallel revolute joint axes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four revolute joint axes intersecting at a common point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four coplanar revolute joints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six revolute joint axes intersecting a common line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20C3B3A-A176-DF44-B5A1-CC7BB970E44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653" y="565112"/>
            <a:ext cx="4277987" cy="31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5991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wide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Jacobian (or matrix generally) has more columns than rows.  A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skinny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Jacobian has more rows than columns.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robot is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redundant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 task if there exists a family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satisfying       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most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where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could be a twist </a:t>
                </a:r>
                <a:r>
                  <a:rPr lang="en-US" sz="2400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V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a coordinate velocity. 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(wide Jacobians)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robot is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kinematically deficient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task if there are required velocities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which there is no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satisfying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most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(tall Jacobians)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Redundancy and deficiency depend on the robot and the task (e.g., dimensions of the Jacobian); singularities depend on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5991448"/>
              </a:xfrm>
              <a:prstGeom prst="rect">
                <a:avLst/>
              </a:prstGeom>
              <a:blipFill>
                <a:blip r:embed="rId2"/>
                <a:stretch>
                  <a:fillRect l="-969" t="-634" r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6251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manipulability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a robot at a configuration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measures how close it is to being singular.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manipulability ellipsoid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defines the ease of motion in different directions.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principal axes of the ellipsoid are given by the 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eigenvectors and square roots of the eigenvalues 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of the square matrix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JJ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Manipulability measures include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ratio of the largest to smallest principal axis half-lengths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ratio of the largest to smallest eigenvalues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volume of the ellipsoid (proportional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…</m:t>
                        </m:r>
                      </m:e>
                    </m:ra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). 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6251263"/>
              </a:xfrm>
              <a:prstGeom prst="rect">
                <a:avLst/>
              </a:prstGeom>
              <a:blipFill>
                <a:blip r:embed="rId2"/>
                <a:stretch>
                  <a:fillRect l="-969" t="-609" r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C7256AB-9418-C946-BD2C-DA96202234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024" y="3039914"/>
            <a:ext cx="3810976" cy="270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0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Split the body Jacobian into angular and linear components to to get angular velocity and linear velocity ellipsoids.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A4CD38B-5738-B741-8AC3-9DB83030FA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42" y="2455853"/>
            <a:ext cx="7909560" cy="19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5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principal axes of the force (wrench) ellipsoid are given by the eigenvectors and square roots of the eigenvalues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JJ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force ellipsoid has the same principal axes as the manipulability ellipsoid, and the principal axis half-lengths are the reciprocal of those of the manipulability ellipsoid.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product of the volumes of the force and manipulability ellipsoids is constant over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95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D121B6-69D9-7848-878B-57CCAAA0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BD8F7-4366-E14D-BF2D-68D0F634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1593B3-957C-1A42-8A55-29F3E1368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4559" y="1195071"/>
            <a:ext cx="7070162" cy="5161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DBD38-B1E0-244A-8ABF-81CA7C8FB8DC}"/>
              </a:ext>
            </a:extLst>
          </p:cNvPr>
          <p:cNvSpPr txBox="1"/>
          <p:nvPr/>
        </p:nvSpPr>
        <p:spPr>
          <a:xfrm>
            <a:off x="377089" y="546098"/>
            <a:ext cx="5953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Approximately draw the corresponding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force ellipsoids at the three configurations.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039DE-2B4F-6442-B77C-4FE0E9DD2285}"/>
              </a:ext>
            </a:extLst>
          </p:cNvPr>
          <p:cNvSpPr txBox="1"/>
          <p:nvPr/>
        </p:nvSpPr>
        <p:spPr>
          <a:xfrm>
            <a:off x="377089" y="5201264"/>
            <a:ext cx="3956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use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instead of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manipulability ellipsoids?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E41277D-0A80-2E46-92CB-075DC299AE2A}"/>
                  </a:ext>
                </a:extLst>
              </p14:cNvPr>
              <p14:cNvContentPartPr/>
              <p14:nvPr/>
            </p14:nvContentPartPr>
            <p14:xfrm>
              <a:off x="5614920" y="5689615"/>
              <a:ext cx="585720" cy="147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E41277D-0A80-2E46-92CB-075DC299AE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7365" y="5682055"/>
                <a:ext cx="600831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BA8CBAC-4499-3E47-AC24-1E8054D8A9A0}"/>
                  </a:ext>
                </a:extLst>
              </p14:cNvPr>
              <p14:cNvContentPartPr/>
              <p14:nvPr/>
            </p14:nvContentPartPr>
            <p14:xfrm>
              <a:off x="5013000" y="5665135"/>
              <a:ext cx="404640" cy="165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BA8CBAC-4499-3E47-AC24-1E8054D8A9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05440" y="5657575"/>
                <a:ext cx="4197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404F004-2443-F842-98EF-0CB95CA001B8}"/>
                  </a:ext>
                </a:extLst>
              </p14:cNvPr>
              <p14:cNvContentPartPr/>
              <p14:nvPr/>
            </p14:nvContentPartPr>
            <p14:xfrm>
              <a:off x="4535280" y="5511055"/>
              <a:ext cx="312840" cy="292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404F004-2443-F842-98EF-0CB95CA001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7720" y="5503495"/>
                <a:ext cx="32796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FB58084-01F1-1C42-AA7F-D9E43BC75C7E}"/>
                  </a:ext>
                </a:extLst>
              </p14:cNvPr>
              <p14:cNvContentPartPr/>
              <p14:nvPr/>
            </p14:nvContentPartPr>
            <p14:xfrm>
              <a:off x="7970760" y="5632015"/>
              <a:ext cx="28440" cy="64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FB58084-01F1-1C42-AA7F-D9E43BC75C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63200" y="5624455"/>
                <a:ext cx="435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81FE0AD-FE5C-7242-842C-B8484D55C0EC}"/>
                  </a:ext>
                </a:extLst>
              </p14:cNvPr>
              <p14:cNvContentPartPr/>
              <p14:nvPr/>
            </p14:nvContentPartPr>
            <p14:xfrm>
              <a:off x="8007480" y="5540575"/>
              <a:ext cx="3600" cy="2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81FE0AD-FE5C-7242-842C-B8484D55C0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99920" y="5533015"/>
                <a:ext cx="187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2F302EE-6902-B54F-B396-9AF98D1CED81}"/>
                  </a:ext>
                </a:extLst>
              </p14:cNvPr>
              <p14:cNvContentPartPr/>
              <p14:nvPr/>
            </p14:nvContentPartPr>
            <p14:xfrm>
              <a:off x="8069760" y="5624095"/>
              <a:ext cx="144360" cy="95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2F302EE-6902-B54F-B396-9AF98D1CED8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62200" y="5616535"/>
                <a:ext cx="1594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0CC6BD9-752F-E64A-81C9-B9A0E69D8701}"/>
                  </a:ext>
                </a:extLst>
              </p14:cNvPr>
              <p14:cNvContentPartPr/>
              <p14:nvPr/>
            </p14:nvContentPartPr>
            <p14:xfrm>
              <a:off x="6384240" y="5421415"/>
              <a:ext cx="1395360" cy="409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0CC6BD9-752F-E64A-81C9-B9A0E69D87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76680" y="5413855"/>
                <a:ext cx="141048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721731F-A6D0-194D-86CA-008B40003212}"/>
                  </a:ext>
                </a:extLst>
              </p14:cNvPr>
              <p14:cNvContentPartPr/>
              <p14:nvPr/>
            </p14:nvContentPartPr>
            <p14:xfrm>
              <a:off x="8473680" y="5509615"/>
              <a:ext cx="31320" cy="225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721731F-A6D0-194D-86CA-008B4000321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66120" y="5502055"/>
                <a:ext cx="464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08DD447-9959-FD42-84CD-338488C75268}"/>
                  </a:ext>
                </a:extLst>
              </p14:cNvPr>
              <p14:cNvContentPartPr/>
              <p14:nvPr/>
            </p14:nvContentPartPr>
            <p14:xfrm>
              <a:off x="8375040" y="5485855"/>
              <a:ext cx="507600" cy="300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08DD447-9959-FD42-84CD-338488C7526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67480" y="5478295"/>
                <a:ext cx="5227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752A424-4069-B844-889B-793D4C563CA8}"/>
                  </a:ext>
                </a:extLst>
              </p14:cNvPr>
              <p14:cNvContentPartPr/>
              <p14:nvPr/>
            </p14:nvContentPartPr>
            <p14:xfrm>
              <a:off x="9074880" y="5474335"/>
              <a:ext cx="858960" cy="320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752A424-4069-B844-889B-793D4C563CA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7323" y="5466775"/>
                <a:ext cx="873714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9582FB1-5799-2544-B558-98C9E8EAD099}"/>
                  </a:ext>
                </a:extLst>
              </p14:cNvPr>
              <p14:cNvContentPartPr/>
              <p14:nvPr/>
            </p14:nvContentPartPr>
            <p14:xfrm>
              <a:off x="5713920" y="5963575"/>
              <a:ext cx="349920" cy="244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9582FB1-5799-2544-B558-98C9E8EAD09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06360" y="5956015"/>
                <a:ext cx="3650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3E232B7-0B6E-3E48-9434-6D10E542E94F}"/>
                  </a:ext>
                </a:extLst>
              </p14:cNvPr>
              <p14:cNvContentPartPr/>
              <p14:nvPr/>
            </p14:nvContentPartPr>
            <p14:xfrm>
              <a:off x="4450320" y="5934775"/>
              <a:ext cx="1085400" cy="362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3E232B7-0B6E-3E48-9434-6D10E542E94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42760" y="5927215"/>
                <a:ext cx="110052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97EDCEE-BA36-2445-ABCE-CB63B31FEF89}"/>
                  </a:ext>
                </a:extLst>
              </p14:cNvPr>
              <p14:cNvContentPartPr/>
              <p14:nvPr/>
            </p14:nvContentPartPr>
            <p14:xfrm>
              <a:off x="7758360" y="5895175"/>
              <a:ext cx="102240" cy="3430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97EDCEE-BA36-2445-ABCE-CB63B31FEF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50800" y="5887975"/>
                <a:ext cx="1173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1C54D6F-F1B8-4549-ABA1-E549083836CF}"/>
                  </a:ext>
                </a:extLst>
              </p14:cNvPr>
              <p14:cNvContentPartPr/>
              <p14:nvPr/>
            </p14:nvContentPartPr>
            <p14:xfrm>
              <a:off x="6845760" y="5979775"/>
              <a:ext cx="670320" cy="257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1C54D6F-F1B8-4549-ABA1-E549083836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38200" y="5972215"/>
                <a:ext cx="6854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C77B47F-F9B8-F546-AF48-20BF2FB407FB}"/>
                  </a:ext>
                </a:extLst>
              </p14:cNvPr>
              <p14:cNvContentPartPr/>
              <p14:nvPr/>
            </p14:nvContentPartPr>
            <p14:xfrm>
              <a:off x="6251760" y="5932975"/>
              <a:ext cx="439920" cy="3589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C77B47F-F9B8-F546-AF48-20BF2FB407F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44200" y="5925415"/>
                <a:ext cx="45504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F0D1C27-E168-0646-A6B4-3646EEE03176}"/>
                  </a:ext>
                </a:extLst>
              </p14:cNvPr>
              <p14:cNvContentPartPr/>
              <p14:nvPr/>
            </p14:nvContentPartPr>
            <p14:xfrm>
              <a:off x="7932240" y="5890855"/>
              <a:ext cx="443160" cy="3232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F0D1C27-E168-0646-A6B4-3646EEE0317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24680" y="5883295"/>
                <a:ext cx="4582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A6F9109-12B4-0841-BD31-00DA57538207}"/>
                  </a:ext>
                </a:extLst>
              </p14:cNvPr>
              <p14:cNvContentPartPr/>
              <p14:nvPr/>
            </p14:nvContentPartPr>
            <p14:xfrm>
              <a:off x="7398360" y="1003135"/>
              <a:ext cx="965880" cy="13838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A6F9109-12B4-0841-BD31-00DA5753820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90800" y="995575"/>
                <a:ext cx="981000" cy="13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789944D-8377-5241-9032-B68B2F6F483C}"/>
                  </a:ext>
                </a:extLst>
              </p14:cNvPr>
              <p14:cNvContentPartPr/>
              <p14:nvPr/>
            </p14:nvContentPartPr>
            <p14:xfrm>
              <a:off x="8761320" y="2016175"/>
              <a:ext cx="1683000" cy="12286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789944D-8377-5241-9032-B68B2F6F483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753760" y="2008615"/>
                <a:ext cx="1698120" cy="124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721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DDD944-7604-D846-8619-9F11F0D02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4A5D1-F30F-CF4A-A8EE-11682A62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79136-80DB-C04B-BA41-22E2EDA3B1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220" y="290830"/>
            <a:ext cx="5026660" cy="1586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9F910A-0471-F140-B5E0-5FD9B01339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07" y="3948430"/>
            <a:ext cx="2463063" cy="2407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B1565-CF72-0845-ACF2-B6BC121E640E}"/>
              </a:ext>
            </a:extLst>
          </p:cNvPr>
          <p:cNvSpPr txBox="1"/>
          <p:nvPr/>
        </p:nvSpPr>
        <p:spPr>
          <a:xfrm>
            <a:off x="548640" y="3244850"/>
            <a:ext cx="3246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Adept </a:t>
            </a:r>
            <a:r>
              <a:rPr lang="en-US" sz="2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SCARA RRRP 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661A0-C7DC-8648-A159-B96845C746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0"/>
            <a:ext cx="2854939" cy="3244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AD1173-B36A-984A-9D00-216C3F07634C}"/>
              </a:ext>
            </a:extLst>
          </p:cNvPr>
          <p:cNvSpPr txBox="1"/>
          <p:nvPr/>
        </p:nvSpPr>
        <p:spPr>
          <a:xfrm>
            <a:off x="2078672" y="5542895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UR5 6R robot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4A885-A45E-0746-9AD5-E1F74AF3B50C}"/>
              </a:ext>
            </a:extLst>
          </p:cNvPr>
          <p:cNvSpPr txBox="1"/>
          <p:nvPr/>
        </p:nvSpPr>
        <p:spPr>
          <a:xfrm>
            <a:off x="4980665" y="1998754"/>
            <a:ext cx="3009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KUKA LBR </a:t>
            </a:r>
            <a:r>
              <a:rPr lang="en-US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iiwa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7R robot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88D95-688F-F14F-B887-4DA057A323EB}"/>
              </a:ext>
            </a:extLst>
          </p:cNvPr>
          <p:cNvSpPr txBox="1"/>
          <p:nvPr/>
        </p:nvSpPr>
        <p:spPr>
          <a:xfrm>
            <a:off x="5110480" y="2915920"/>
            <a:ext cx="659789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using a twist to represent the e-e velocity,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are the dimensions of each Jacobian?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the task of manipulating a rigid body, which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these is redundant or deficient?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is the rank of the Jacobian of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iiwa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its home configuration (shown)?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C3C7FF9-78CC-424C-90F1-B3B89FC7B9F3}"/>
                  </a:ext>
                </a:extLst>
              </p14:cNvPr>
              <p14:cNvContentPartPr/>
              <p14:nvPr/>
            </p14:nvContentPartPr>
            <p14:xfrm>
              <a:off x="2904840" y="2775415"/>
              <a:ext cx="537120" cy="376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C3C7FF9-78CC-424C-90F1-B3B89FC7B9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7280" y="2767855"/>
                <a:ext cx="55224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117CFAA-F38D-1F4B-BA4C-BE20B1705FB8}"/>
                  </a:ext>
                </a:extLst>
              </p14:cNvPr>
              <p14:cNvContentPartPr/>
              <p14:nvPr/>
            </p14:nvContentPartPr>
            <p14:xfrm>
              <a:off x="2181240" y="2767135"/>
              <a:ext cx="646560" cy="353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117CFAA-F38D-1F4B-BA4C-BE20B1705F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3680" y="2759575"/>
                <a:ext cx="6616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90CB99-0E2C-6E4F-92F8-5794B670AA11}"/>
                  </a:ext>
                </a:extLst>
              </p14:cNvPr>
              <p14:cNvContentPartPr/>
              <p14:nvPr/>
            </p14:nvContentPartPr>
            <p14:xfrm>
              <a:off x="2701080" y="2339455"/>
              <a:ext cx="139320" cy="304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90CB99-0E2C-6E4F-92F8-5794B670AA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93520" y="2331895"/>
                <a:ext cx="1544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321AA83-46FA-9E4A-A9E3-6FFE75F0CBA4}"/>
                  </a:ext>
                </a:extLst>
              </p14:cNvPr>
              <p14:cNvContentPartPr/>
              <p14:nvPr/>
            </p14:nvContentPartPr>
            <p14:xfrm>
              <a:off x="2251080" y="2331175"/>
              <a:ext cx="361080" cy="355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321AA83-46FA-9E4A-A9E3-6FFE75F0CB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43520" y="2323607"/>
                <a:ext cx="376200" cy="370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F1377CA-513D-004E-AC63-6896152EAEB2}"/>
                  </a:ext>
                </a:extLst>
              </p14:cNvPr>
              <p14:cNvContentPartPr/>
              <p14:nvPr/>
            </p14:nvContentPartPr>
            <p14:xfrm>
              <a:off x="2210040" y="5966815"/>
              <a:ext cx="163440" cy="227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F1377CA-513D-004E-AC63-6896152EAEB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02840" y="5959255"/>
                <a:ext cx="178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C13C6C1-45E1-3C43-83CC-F183079B01B7}"/>
                  </a:ext>
                </a:extLst>
              </p14:cNvPr>
              <p14:cNvContentPartPr/>
              <p14:nvPr/>
            </p14:nvContentPartPr>
            <p14:xfrm>
              <a:off x="2739600" y="5914975"/>
              <a:ext cx="163080" cy="296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C13C6C1-45E1-3C43-83CC-F183079B01B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2040" y="5907415"/>
                <a:ext cx="17784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506C561-488D-A14B-8D65-1DC4F70A331C}"/>
                  </a:ext>
                </a:extLst>
              </p14:cNvPr>
              <p14:cNvContentPartPr/>
              <p14:nvPr/>
            </p14:nvContentPartPr>
            <p14:xfrm>
              <a:off x="2498400" y="6028375"/>
              <a:ext cx="140400" cy="156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506C561-488D-A14B-8D65-1DC4F70A331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90840" y="6020815"/>
                <a:ext cx="1551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343665C-2AD4-F94B-95B1-3878C55C9C96}"/>
                  </a:ext>
                </a:extLst>
              </p14:cNvPr>
              <p14:cNvContentPartPr/>
              <p14:nvPr/>
            </p14:nvContentPartPr>
            <p14:xfrm>
              <a:off x="6060600" y="2415415"/>
              <a:ext cx="1438200" cy="311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343665C-2AD4-F94B-95B1-3878C55C9C9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53400" y="2407855"/>
                <a:ext cx="14533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03AC1DD-48F6-B544-B178-A096C18022E4}"/>
                  </a:ext>
                </a:extLst>
              </p14:cNvPr>
              <p14:cNvContentPartPr/>
              <p14:nvPr/>
            </p14:nvContentPartPr>
            <p14:xfrm>
              <a:off x="5344560" y="2464735"/>
              <a:ext cx="522360" cy="383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03AC1DD-48F6-B544-B178-A096C18022E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37000" y="2457182"/>
                <a:ext cx="537480" cy="39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7A71804-61E5-5047-A454-F88D65AAFBFE}"/>
                  </a:ext>
                </a:extLst>
              </p14:cNvPr>
              <p14:cNvContentPartPr/>
              <p14:nvPr/>
            </p14:nvContentPartPr>
            <p14:xfrm>
              <a:off x="9378360" y="482575"/>
              <a:ext cx="76320" cy="111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7A71804-61E5-5047-A454-F88D65AAFBF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70800" y="475015"/>
                <a:ext cx="914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9D59215-C4D5-4649-A3FC-589ED6BFF056}"/>
                  </a:ext>
                </a:extLst>
              </p14:cNvPr>
              <p14:cNvContentPartPr/>
              <p14:nvPr/>
            </p14:nvContentPartPr>
            <p14:xfrm>
              <a:off x="9370440" y="558175"/>
              <a:ext cx="87480" cy="108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9D59215-C4D5-4649-A3FC-589ED6BFF05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62880" y="550615"/>
                <a:ext cx="1026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A977687-3086-634D-818E-6666D8B67426}"/>
                  </a:ext>
                </a:extLst>
              </p14:cNvPr>
              <p14:cNvContentPartPr/>
              <p14:nvPr/>
            </p14:nvContentPartPr>
            <p14:xfrm>
              <a:off x="9003240" y="452335"/>
              <a:ext cx="293040" cy="206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A977687-3086-634D-818E-6666D8B6742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995689" y="445135"/>
                <a:ext cx="308141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439983C-9453-7940-947D-CE709DD62A31}"/>
                  </a:ext>
                </a:extLst>
              </p14:cNvPr>
              <p14:cNvContentPartPr/>
              <p14:nvPr/>
            </p14:nvContentPartPr>
            <p14:xfrm>
              <a:off x="8739360" y="471055"/>
              <a:ext cx="181080" cy="2041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439983C-9453-7940-947D-CE709DD62A3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731815" y="463495"/>
                <a:ext cx="19617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9F24C7C-35A2-E246-B05A-7F8F85399389}"/>
                  </a:ext>
                </a:extLst>
              </p14:cNvPr>
              <p14:cNvContentPartPr/>
              <p14:nvPr/>
            </p14:nvContentPartPr>
            <p14:xfrm>
              <a:off x="8448480" y="279175"/>
              <a:ext cx="229680" cy="3758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9F24C7C-35A2-E246-B05A-7F8F8539938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440920" y="271975"/>
                <a:ext cx="24480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63AA3D5-AE68-DA4E-8A24-E03733562862}"/>
                  </a:ext>
                </a:extLst>
              </p14:cNvPr>
              <p14:cNvContentPartPr/>
              <p14:nvPr/>
            </p14:nvContentPartPr>
            <p14:xfrm>
              <a:off x="9658080" y="307255"/>
              <a:ext cx="76680" cy="333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63AA3D5-AE68-DA4E-8A24-E0373356286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650520" y="299695"/>
                <a:ext cx="91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4A37258-1BD9-0847-B2B9-D85AD779FE88}"/>
                  </a:ext>
                </a:extLst>
              </p14:cNvPr>
              <p14:cNvContentPartPr/>
              <p14:nvPr/>
            </p14:nvContentPartPr>
            <p14:xfrm>
              <a:off x="9808560" y="422455"/>
              <a:ext cx="122040" cy="2257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4A37258-1BD9-0847-B2B9-D85AD779FE8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801022" y="414895"/>
                <a:ext cx="137116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A19B81F-4E66-EB48-A5FB-046B1AF0723C}"/>
                  </a:ext>
                </a:extLst>
              </p14:cNvPr>
              <p14:cNvContentPartPr/>
              <p14:nvPr/>
            </p14:nvContentPartPr>
            <p14:xfrm>
              <a:off x="10268640" y="378175"/>
              <a:ext cx="70200" cy="1522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A19B81F-4E66-EB48-A5FB-046B1AF0723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261080" y="370615"/>
                <a:ext cx="853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ED6E278-E0FC-8349-AE9C-01202B5658CF}"/>
                  </a:ext>
                </a:extLst>
              </p14:cNvPr>
              <p14:cNvContentPartPr/>
              <p14:nvPr/>
            </p14:nvContentPartPr>
            <p14:xfrm>
              <a:off x="10389240" y="550255"/>
              <a:ext cx="26640" cy="871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ED6E278-E0FC-8349-AE9C-01202B5658C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381680" y="542695"/>
                <a:ext cx="417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54CDE0A-57C8-B744-8097-42E5B3ACA134}"/>
                  </a:ext>
                </a:extLst>
              </p14:cNvPr>
              <p14:cNvContentPartPr/>
              <p14:nvPr/>
            </p14:nvContentPartPr>
            <p14:xfrm>
              <a:off x="10513440" y="383215"/>
              <a:ext cx="109800" cy="1512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54CDE0A-57C8-B744-8097-42E5B3ACA13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505880" y="375655"/>
                <a:ext cx="1245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9ABAB5C-D513-424B-A8ED-187BA865D775}"/>
                  </a:ext>
                </a:extLst>
              </p14:cNvPr>
              <p14:cNvContentPartPr/>
              <p14:nvPr/>
            </p14:nvContentPartPr>
            <p14:xfrm>
              <a:off x="10695960" y="558175"/>
              <a:ext cx="26280" cy="752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9ABAB5C-D513-424B-A8ED-187BA865D77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688400" y="550615"/>
                <a:ext cx="414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47D34BC-DE53-EC44-935D-F3EC03E02D7A}"/>
                  </a:ext>
                </a:extLst>
              </p14:cNvPr>
              <p14:cNvContentPartPr/>
              <p14:nvPr/>
            </p14:nvContentPartPr>
            <p14:xfrm>
              <a:off x="11065320" y="379975"/>
              <a:ext cx="118440" cy="1389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47D34BC-DE53-EC44-935D-F3EC03E02D7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057760" y="372775"/>
                <a:ext cx="1335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509EA54-BFF7-934D-88CB-1FA39AACE7AD}"/>
                  </a:ext>
                </a:extLst>
              </p14:cNvPr>
              <p14:cNvContentPartPr/>
              <p14:nvPr/>
            </p14:nvContentPartPr>
            <p14:xfrm>
              <a:off x="11231640" y="283135"/>
              <a:ext cx="147600" cy="3556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509EA54-BFF7-934D-88CB-1FA39AACE7A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1224080" y="275575"/>
                <a:ext cx="1627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60EF03C-2CF1-9043-A06D-1EED34476C93}"/>
                  </a:ext>
                </a:extLst>
              </p14:cNvPr>
              <p14:cNvContentPartPr/>
              <p14:nvPr/>
            </p14:nvContentPartPr>
            <p14:xfrm>
              <a:off x="10800720" y="384655"/>
              <a:ext cx="164160" cy="2530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60EF03C-2CF1-9043-A06D-1EED34476C9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793520" y="377095"/>
                <a:ext cx="1789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894709D-83C8-0248-B2FF-D0C10796F563}"/>
                  </a:ext>
                </a:extLst>
              </p14:cNvPr>
              <p14:cNvContentPartPr/>
              <p14:nvPr/>
            </p14:nvContentPartPr>
            <p14:xfrm>
              <a:off x="10013040" y="438295"/>
              <a:ext cx="151200" cy="198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894709D-83C8-0248-B2FF-D0C10796F56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005480" y="430735"/>
                <a:ext cx="166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999D722-3D05-044B-AFBC-7CDF64A1DEE5}"/>
                  </a:ext>
                </a:extLst>
              </p14:cNvPr>
              <p14:cNvContentPartPr/>
              <p14:nvPr/>
            </p14:nvContentPartPr>
            <p14:xfrm>
              <a:off x="8874360" y="869935"/>
              <a:ext cx="246960" cy="238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999D722-3D05-044B-AFBC-7CDF64A1DEE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866800" y="862375"/>
                <a:ext cx="262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7A1E5E8-0A3D-A44E-96B7-2E3B939200F4}"/>
                  </a:ext>
                </a:extLst>
              </p14:cNvPr>
              <p14:cNvContentPartPr/>
              <p14:nvPr/>
            </p14:nvContentPartPr>
            <p14:xfrm>
              <a:off x="9224640" y="870655"/>
              <a:ext cx="291600" cy="333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7A1E5E8-0A3D-A44E-96B7-2E3B939200F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217080" y="863095"/>
                <a:ext cx="3067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1933B4F-41F6-534D-9E5F-9C4187973D17}"/>
                  </a:ext>
                </a:extLst>
              </p14:cNvPr>
              <p14:cNvContentPartPr/>
              <p14:nvPr/>
            </p14:nvContentPartPr>
            <p14:xfrm>
              <a:off x="9973800" y="936175"/>
              <a:ext cx="192960" cy="2426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1933B4F-41F6-534D-9E5F-9C4187973D1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966240" y="928604"/>
                <a:ext cx="208080" cy="257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DEEDD2E-FA18-6E47-9EA8-C7B0E494C47F}"/>
                  </a:ext>
                </a:extLst>
              </p14:cNvPr>
              <p14:cNvContentPartPr/>
              <p14:nvPr/>
            </p14:nvContentPartPr>
            <p14:xfrm>
              <a:off x="9722880" y="935095"/>
              <a:ext cx="151560" cy="214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DEEDD2E-FA18-6E47-9EA8-C7B0E494C47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715302" y="927548"/>
                <a:ext cx="166716" cy="230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7AC8DAB-68F4-574F-AD7C-EBE2DA5E182E}"/>
                  </a:ext>
                </a:extLst>
              </p14:cNvPr>
              <p14:cNvContentPartPr/>
              <p14:nvPr/>
            </p14:nvContentPartPr>
            <p14:xfrm>
              <a:off x="9580680" y="954535"/>
              <a:ext cx="73440" cy="2206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7AC8DAB-68F4-574F-AD7C-EBE2DA5E182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573083" y="946963"/>
                <a:ext cx="88634" cy="235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53D0CDD-6F66-014D-93F6-08164813096C}"/>
                  </a:ext>
                </a:extLst>
              </p14:cNvPr>
              <p14:cNvContentPartPr/>
              <p14:nvPr/>
            </p14:nvContentPartPr>
            <p14:xfrm>
              <a:off x="10253520" y="942295"/>
              <a:ext cx="183600" cy="2228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53D0CDD-6F66-014D-93F6-08164813096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245960" y="934723"/>
                <a:ext cx="198720" cy="237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20BE038-6ACE-F042-9700-A0123C647100}"/>
                  </a:ext>
                </a:extLst>
              </p14:cNvPr>
              <p14:cNvContentPartPr/>
              <p14:nvPr/>
            </p14:nvContentPartPr>
            <p14:xfrm>
              <a:off x="10511280" y="865615"/>
              <a:ext cx="682200" cy="277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20BE038-6ACE-F042-9700-A0123C64710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503720" y="858045"/>
                <a:ext cx="697320" cy="293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E8F88E0-0CC6-C244-96B5-C47F0E4D2717}"/>
                  </a:ext>
                </a:extLst>
              </p14:cNvPr>
              <p14:cNvContentPartPr/>
              <p14:nvPr/>
            </p14:nvContentPartPr>
            <p14:xfrm>
              <a:off x="11247840" y="744295"/>
              <a:ext cx="453600" cy="4640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E8F88E0-0CC6-C244-96B5-C47F0E4D271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240280" y="736735"/>
                <a:ext cx="46872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5AC7D73-F3D1-D04E-89D1-A784053FFAB9}"/>
                  </a:ext>
                </a:extLst>
              </p14:cNvPr>
              <p14:cNvContentPartPr/>
              <p14:nvPr/>
            </p14:nvContentPartPr>
            <p14:xfrm>
              <a:off x="11791080" y="833215"/>
              <a:ext cx="171000" cy="3798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5AC7D73-F3D1-D04E-89D1-A784053FFAB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783504" y="825655"/>
                <a:ext cx="186152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9C946966-C5FB-AF46-95BF-218D040D9289}"/>
                  </a:ext>
                </a:extLst>
              </p14:cNvPr>
              <p14:cNvContentPartPr/>
              <p14:nvPr/>
            </p14:nvContentPartPr>
            <p14:xfrm>
              <a:off x="9095400" y="1987015"/>
              <a:ext cx="119880" cy="118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9C946966-C5FB-AF46-95BF-218D040D928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087840" y="1979455"/>
                <a:ext cx="1350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25CF739-0118-7549-9AE6-181F036828CD}"/>
                  </a:ext>
                </a:extLst>
              </p14:cNvPr>
              <p14:cNvContentPartPr/>
              <p14:nvPr/>
            </p14:nvContentPartPr>
            <p14:xfrm>
              <a:off x="9104400" y="2051095"/>
              <a:ext cx="123840" cy="129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25CF739-0118-7549-9AE6-181F036828C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096840" y="2043535"/>
                <a:ext cx="1389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04775FA-8479-2042-A1FC-DC3FB6D5DB94}"/>
                  </a:ext>
                </a:extLst>
              </p14:cNvPr>
              <p14:cNvContentPartPr/>
              <p14:nvPr/>
            </p14:nvContentPartPr>
            <p14:xfrm>
              <a:off x="8742240" y="1872535"/>
              <a:ext cx="277200" cy="3722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04775FA-8479-2042-A1FC-DC3FB6D5DB9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734670" y="1864975"/>
                <a:ext cx="29234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2159D849-33E8-6147-B147-491101D438E1}"/>
                  </a:ext>
                </a:extLst>
              </p14:cNvPr>
              <p14:cNvContentPartPr/>
              <p14:nvPr/>
            </p14:nvContentPartPr>
            <p14:xfrm>
              <a:off x="9370080" y="1845175"/>
              <a:ext cx="72360" cy="2520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2159D849-33E8-6147-B147-491101D438E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362520" y="1837615"/>
                <a:ext cx="874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AC3F93D8-33E6-2147-82E7-A4067F7DE03A}"/>
                  </a:ext>
                </a:extLst>
              </p14:cNvPr>
              <p14:cNvContentPartPr/>
              <p14:nvPr/>
            </p14:nvContentPartPr>
            <p14:xfrm>
              <a:off x="10259640" y="1869655"/>
              <a:ext cx="242280" cy="2325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AC3F93D8-33E6-2147-82E7-A4067F7DE03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252091" y="1862444"/>
                <a:ext cx="257018" cy="247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668F413B-1E10-904C-B6F9-F5F5811C1682}"/>
                  </a:ext>
                </a:extLst>
              </p14:cNvPr>
              <p14:cNvContentPartPr/>
              <p14:nvPr/>
            </p14:nvContentPartPr>
            <p14:xfrm>
              <a:off x="9959040" y="1898815"/>
              <a:ext cx="177120" cy="2066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668F413B-1E10-904C-B6F9-F5F5811C168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951840" y="1891255"/>
                <a:ext cx="192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94D810A-6E66-3047-8CAD-2DBB6C42E6C7}"/>
                  </a:ext>
                </a:extLst>
              </p14:cNvPr>
              <p14:cNvContentPartPr/>
              <p14:nvPr/>
            </p14:nvContentPartPr>
            <p14:xfrm>
              <a:off x="9705240" y="1900255"/>
              <a:ext cx="168840" cy="1976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94D810A-6E66-3047-8CAD-2DBB6C42E6C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697680" y="1892695"/>
                <a:ext cx="1839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C1888C3-EF50-1043-B273-818D65690AED}"/>
                  </a:ext>
                </a:extLst>
              </p14:cNvPr>
              <p14:cNvContentPartPr/>
              <p14:nvPr/>
            </p14:nvContentPartPr>
            <p14:xfrm>
              <a:off x="9532080" y="1898455"/>
              <a:ext cx="83880" cy="218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C1888C3-EF50-1043-B273-818D65690AE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524849" y="1890907"/>
                <a:ext cx="99065" cy="233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75AB3E50-A50E-D840-A82F-AE12FAD4A68B}"/>
                  </a:ext>
                </a:extLst>
              </p14:cNvPr>
              <p14:cNvContentPartPr/>
              <p14:nvPr/>
            </p14:nvContentPartPr>
            <p14:xfrm>
              <a:off x="11567160" y="1763815"/>
              <a:ext cx="286200" cy="2772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75AB3E50-A50E-D840-A82F-AE12FAD4A68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1559951" y="1756255"/>
                <a:ext cx="301339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12B4081-EF0C-0140-AE77-493D84E647F1}"/>
                  </a:ext>
                </a:extLst>
              </p14:cNvPr>
              <p14:cNvContentPartPr/>
              <p14:nvPr/>
            </p14:nvContentPartPr>
            <p14:xfrm>
              <a:off x="11085840" y="1768495"/>
              <a:ext cx="380880" cy="2808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12B4081-EF0C-0140-AE77-493D84E647F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078280" y="1760935"/>
                <a:ext cx="3960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F18F29D-79F6-1A42-BEB6-EE1955FF9B83}"/>
                  </a:ext>
                </a:extLst>
              </p14:cNvPr>
              <p14:cNvContentPartPr/>
              <p14:nvPr/>
            </p14:nvContentPartPr>
            <p14:xfrm>
              <a:off x="10640880" y="1828615"/>
              <a:ext cx="392760" cy="2160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F18F29D-79F6-1A42-BEB6-EE1955FF9B8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633320" y="1821068"/>
                <a:ext cx="407880" cy="231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CC895328-BBE3-3243-B8D8-AD74EAA626E4}"/>
                  </a:ext>
                </a:extLst>
              </p14:cNvPr>
              <p14:cNvContentPartPr/>
              <p14:nvPr/>
            </p14:nvContentPartPr>
            <p14:xfrm>
              <a:off x="8925480" y="2441335"/>
              <a:ext cx="92520" cy="115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CC895328-BBE3-3243-B8D8-AD74EAA626E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917920" y="2434135"/>
                <a:ext cx="1072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57E3F546-56DA-EC4F-AAD9-F4F186F9745E}"/>
                  </a:ext>
                </a:extLst>
              </p14:cNvPr>
              <p14:cNvContentPartPr/>
              <p14:nvPr/>
            </p14:nvContentPartPr>
            <p14:xfrm>
              <a:off x="8941680" y="2516575"/>
              <a:ext cx="86040" cy="68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57E3F546-56DA-EC4F-AAD9-F4F186F9745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934120" y="2509015"/>
                <a:ext cx="1011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E6A2F5CE-21E8-4F44-BC04-7E3D4503B81B}"/>
                  </a:ext>
                </a:extLst>
              </p14:cNvPr>
              <p14:cNvContentPartPr/>
              <p14:nvPr/>
            </p14:nvContentPartPr>
            <p14:xfrm>
              <a:off x="8655120" y="2385895"/>
              <a:ext cx="163800" cy="2588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E6A2F5CE-21E8-4F44-BC04-7E3D4503B81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647543" y="2378335"/>
                <a:ext cx="178953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C536B79-2868-2846-AF89-427BB89EBBCA}"/>
                  </a:ext>
                </a:extLst>
              </p14:cNvPr>
              <p14:cNvContentPartPr/>
              <p14:nvPr/>
            </p14:nvContentPartPr>
            <p14:xfrm>
              <a:off x="9255960" y="2314255"/>
              <a:ext cx="106920" cy="2498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C536B79-2868-2846-AF89-427BB89EBBC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248400" y="2306695"/>
                <a:ext cx="122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0FE0AEA-5C6F-484E-A5A8-BCBA9F155297}"/>
                  </a:ext>
                </a:extLst>
              </p14:cNvPr>
              <p14:cNvContentPartPr/>
              <p14:nvPr/>
            </p14:nvContentPartPr>
            <p14:xfrm>
              <a:off x="9927360" y="2296255"/>
              <a:ext cx="111240" cy="1292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0FE0AEA-5C6F-484E-A5A8-BCBA9F15529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919800" y="2288695"/>
                <a:ext cx="126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2BBC3C9F-A7B5-684A-BBE7-01C351D3AEED}"/>
                  </a:ext>
                </a:extLst>
              </p14:cNvPr>
              <p14:cNvContentPartPr/>
              <p14:nvPr/>
            </p14:nvContentPartPr>
            <p14:xfrm>
              <a:off x="10087200" y="2419375"/>
              <a:ext cx="46440" cy="968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2BBC3C9F-A7B5-684A-BBE7-01C351D3AEED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079640" y="2411815"/>
                <a:ext cx="61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1C7F09FA-A68B-134D-BCD9-9D3801998EDA}"/>
                  </a:ext>
                </a:extLst>
              </p14:cNvPr>
              <p14:cNvContentPartPr/>
              <p14:nvPr/>
            </p14:nvContentPartPr>
            <p14:xfrm>
              <a:off x="9685800" y="2313895"/>
              <a:ext cx="155520" cy="1684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1C7F09FA-A68B-134D-BCD9-9D3801998ED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678240" y="2306335"/>
                <a:ext cx="1706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64C884B4-3C77-8D43-931F-BFB5B380F37F}"/>
                  </a:ext>
                </a:extLst>
              </p14:cNvPr>
              <p14:cNvContentPartPr/>
              <p14:nvPr/>
            </p14:nvContentPartPr>
            <p14:xfrm>
              <a:off x="9459360" y="2309575"/>
              <a:ext cx="118080" cy="2149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64C884B4-3C77-8D43-931F-BFB5B380F37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451800" y="2302028"/>
                <a:ext cx="133200" cy="230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A3467D7-F7B4-EE43-94BE-3DBA4E0E7B34}"/>
                  </a:ext>
                </a:extLst>
              </p14:cNvPr>
              <p14:cNvContentPartPr/>
              <p14:nvPr/>
            </p14:nvContentPartPr>
            <p14:xfrm>
              <a:off x="10248120" y="2277175"/>
              <a:ext cx="136080" cy="1260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A3467D7-F7B4-EE43-94BE-3DBA4E0E7B34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240920" y="2269975"/>
                <a:ext cx="1512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2EAD3761-ABAD-934C-8B67-D01EA7E96270}"/>
                  </a:ext>
                </a:extLst>
              </p14:cNvPr>
              <p14:cNvContentPartPr/>
              <p14:nvPr/>
            </p14:nvContentPartPr>
            <p14:xfrm>
              <a:off x="10476720" y="2411095"/>
              <a:ext cx="24480" cy="802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2EAD3761-ABAD-934C-8B67-D01EA7E9627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469160" y="2403535"/>
                <a:ext cx="396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3DDA55A3-5AF6-C546-8D5C-E2C0209860D1}"/>
                  </a:ext>
                </a:extLst>
              </p14:cNvPr>
              <p14:cNvContentPartPr/>
              <p14:nvPr/>
            </p14:nvContentPartPr>
            <p14:xfrm>
              <a:off x="10616400" y="2313175"/>
              <a:ext cx="145800" cy="334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3DDA55A3-5AF6-C546-8D5C-E2C0209860D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0609200" y="2305615"/>
                <a:ext cx="1605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1CD490E0-0093-644D-9AB2-2C90920031F0}"/>
                  </a:ext>
                </a:extLst>
              </p14:cNvPr>
              <p14:cNvContentPartPr/>
              <p14:nvPr/>
            </p14:nvContentPartPr>
            <p14:xfrm>
              <a:off x="10826640" y="2233255"/>
              <a:ext cx="102240" cy="11052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1CD490E0-0093-644D-9AB2-2C90920031F0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0819440" y="2225695"/>
                <a:ext cx="1173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D6DBD849-8B84-AA4A-B886-B032E47FC2C9}"/>
                  </a:ext>
                </a:extLst>
              </p14:cNvPr>
              <p14:cNvContentPartPr/>
              <p14:nvPr/>
            </p14:nvContentPartPr>
            <p14:xfrm>
              <a:off x="11364120" y="2160175"/>
              <a:ext cx="241920" cy="2995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D6DBD849-8B84-AA4A-B886-B032E47FC2C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1356560" y="2152615"/>
                <a:ext cx="2570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375F1F7C-DAAE-F542-A5FD-4CD90C5199C8}"/>
                  </a:ext>
                </a:extLst>
              </p14:cNvPr>
              <p14:cNvContentPartPr/>
              <p14:nvPr/>
            </p14:nvContentPartPr>
            <p14:xfrm>
              <a:off x="11014200" y="2276815"/>
              <a:ext cx="207360" cy="1735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375F1F7C-DAAE-F542-A5FD-4CD90C5199C8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1006640" y="2269255"/>
                <a:ext cx="2224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64DAB6AF-5E4A-8E49-B83A-CEF1A609E70E}"/>
                  </a:ext>
                </a:extLst>
              </p14:cNvPr>
              <p14:cNvContentPartPr/>
              <p14:nvPr/>
            </p14:nvContentPartPr>
            <p14:xfrm>
              <a:off x="6238800" y="5963935"/>
              <a:ext cx="112320" cy="324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64DAB6AF-5E4A-8E49-B83A-CEF1A609E70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231240" y="5956375"/>
                <a:ext cx="1274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C011A46E-96FC-E247-A4CA-C6340F2D03A4}"/>
                  </a:ext>
                </a:extLst>
              </p14:cNvPr>
              <p14:cNvContentPartPr/>
              <p14:nvPr/>
            </p14:nvContentPartPr>
            <p14:xfrm>
              <a:off x="6215400" y="6063295"/>
              <a:ext cx="91440" cy="302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C011A46E-96FC-E247-A4CA-C6340F2D03A4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207840" y="6055735"/>
                <a:ext cx="1065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DCC446E1-E93E-BC44-BCE2-6C077F5FC10F}"/>
                  </a:ext>
                </a:extLst>
              </p14:cNvPr>
              <p14:cNvContentPartPr/>
              <p14:nvPr/>
            </p14:nvContentPartPr>
            <p14:xfrm>
              <a:off x="6481440" y="5882575"/>
              <a:ext cx="141480" cy="2170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DCC446E1-E93E-BC44-BCE2-6C077F5FC10F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473880" y="5875015"/>
                <a:ext cx="1566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E429FCD6-92E0-7D41-90E2-9FE6A117D030}"/>
                  </a:ext>
                </a:extLst>
              </p14:cNvPr>
              <p14:cNvContentPartPr/>
              <p14:nvPr/>
            </p14:nvContentPartPr>
            <p14:xfrm>
              <a:off x="5777640" y="5874655"/>
              <a:ext cx="357480" cy="3189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E429FCD6-92E0-7D41-90E2-9FE6A117D030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770080" y="5867095"/>
                <a:ext cx="37260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27C0724C-E500-B945-8F56-3350DA229860}"/>
                  </a:ext>
                </a:extLst>
              </p14:cNvPr>
              <p14:cNvContentPartPr/>
              <p14:nvPr/>
            </p14:nvContentPartPr>
            <p14:xfrm>
              <a:off x="5316120" y="5898775"/>
              <a:ext cx="371160" cy="2980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27C0724C-E500-B945-8F56-3350DA22986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308913" y="5891215"/>
                <a:ext cx="386295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D258DE4-F370-4B4C-A206-0913550B371D}"/>
                  </a:ext>
                </a:extLst>
              </p14:cNvPr>
              <p14:cNvContentPartPr/>
              <p14:nvPr/>
            </p14:nvContentPartPr>
            <p14:xfrm>
              <a:off x="4746240" y="6072655"/>
              <a:ext cx="489960" cy="1630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D258DE4-F370-4B4C-A206-0913550B371D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738680" y="6065095"/>
                <a:ext cx="5047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757C0B0-AD0D-6D4D-8ECB-7A2A4F46CB1D}"/>
                  </a:ext>
                </a:extLst>
              </p14:cNvPr>
              <p14:cNvContentPartPr/>
              <p14:nvPr/>
            </p14:nvContentPartPr>
            <p14:xfrm>
              <a:off x="7525080" y="6230695"/>
              <a:ext cx="41040" cy="1090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757C0B0-AD0D-6D4D-8ECB-7A2A4F46CB1D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515000" y="6220615"/>
                <a:ext cx="612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A891CA07-C78A-0A4A-9367-3A760339415A}"/>
                  </a:ext>
                </a:extLst>
              </p14:cNvPr>
              <p14:cNvContentPartPr/>
              <p14:nvPr/>
            </p14:nvContentPartPr>
            <p14:xfrm>
              <a:off x="8213400" y="5976175"/>
              <a:ext cx="337680" cy="3477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A891CA07-C78A-0A4A-9367-3A760339415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205840" y="5968615"/>
                <a:ext cx="35280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982526E-BBFA-C24B-9774-E2911C9F20E9}"/>
                  </a:ext>
                </a:extLst>
              </p14:cNvPr>
              <p14:cNvContentPartPr/>
              <p14:nvPr/>
            </p14:nvContentPartPr>
            <p14:xfrm>
              <a:off x="7679160" y="5983015"/>
              <a:ext cx="421920" cy="3603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982526E-BBFA-C24B-9774-E2911C9F20E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671600" y="5975455"/>
                <a:ext cx="43956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3C7218F2-F56A-0646-843E-C50074356757}"/>
                  </a:ext>
                </a:extLst>
              </p14:cNvPr>
              <p14:cNvContentPartPr/>
              <p14:nvPr/>
            </p14:nvContentPartPr>
            <p14:xfrm>
              <a:off x="7207200" y="5992735"/>
              <a:ext cx="250920" cy="2786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3C7218F2-F56A-0646-843E-C5007435675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199640" y="5985185"/>
                <a:ext cx="266040" cy="293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FB0ADEA2-40A0-BB4A-AF1F-557B70993D77}"/>
                  </a:ext>
                </a:extLst>
              </p14:cNvPr>
              <p14:cNvContentPartPr/>
              <p14:nvPr/>
            </p14:nvContentPartPr>
            <p14:xfrm>
              <a:off x="9402840" y="5842255"/>
              <a:ext cx="1796400" cy="70488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FB0ADEA2-40A0-BB4A-AF1F-557B70993D7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392760" y="5834695"/>
                <a:ext cx="1814040" cy="7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06DB9055-7DC3-F44A-A959-BB4720C45F4B}"/>
                  </a:ext>
                </a:extLst>
              </p14:cNvPr>
              <p14:cNvContentPartPr/>
              <p14:nvPr/>
            </p14:nvContentPartPr>
            <p14:xfrm>
              <a:off x="8737920" y="6070855"/>
              <a:ext cx="450720" cy="15048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06DB9055-7DC3-F44A-A959-BB4720C45F4B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730360" y="6063295"/>
                <a:ext cx="465840" cy="1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8841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3029</TotalTime>
  <Words>619</Words>
  <Application>Microsoft Macintosh PowerPoint</Application>
  <PresentationFormat>Widescreen</PresentationFormat>
  <Paragraphs>95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Apple Chancery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354</cp:revision>
  <cp:lastPrinted>2020-10-05T10:58:57Z</cp:lastPrinted>
  <dcterms:created xsi:type="dcterms:W3CDTF">2020-09-16T15:38:21Z</dcterms:created>
  <dcterms:modified xsi:type="dcterms:W3CDTF">2020-11-24T04:41:58Z</dcterms:modified>
</cp:coreProperties>
</file>